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1813" cy="7559675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1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43"/>
      </p:cViewPr>
      <p:guideLst>
        <p:guide orient="horz" pos="3175"/>
        <p:guide pos="18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500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3" y="4233418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2" y="1738726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6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4591" y="755967"/>
            <a:ext cx="318527" cy="400383"/>
          </a:xfrm>
          <a:custGeom>
            <a:avLst/>
            <a:gdLst/>
            <a:ahLst/>
            <a:cxnLst/>
            <a:rect l="l" t="t" r="r" b="b"/>
            <a:pathLst>
              <a:path w="363219" h="363219">
                <a:moveTo>
                  <a:pt x="362712" y="0"/>
                </a:moveTo>
                <a:lnTo>
                  <a:pt x="0" y="0"/>
                </a:lnTo>
                <a:lnTo>
                  <a:pt x="0" y="362712"/>
                </a:lnTo>
                <a:lnTo>
                  <a:pt x="3627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72050" y="7053177"/>
            <a:ext cx="4056764" cy="0"/>
          </a:xfrm>
          <a:custGeom>
            <a:avLst/>
            <a:gdLst/>
            <a:ahLst/>
            <a:cxnLst/>
            <a:rect l="l" t="t" r="r" b="b"/>
            <a:pathLst>
              <a:path w="4625975">
                <a:moveTo>
                  <a:pt x="0" y="0"/>
                </a:moveTo>
                <a:lnTo>
                  <a:pt x="4625975" y="0"/>
                </a:lnTo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8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6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907">
        <a:defRPr>
          <a:latin typeface="+mn-lt"/>
          <a:ea typeface="+mn-ea"/>
          <a:cs typeface="+mn-cs"/>
        </a:defRPr>
      </a:lvl2pPr>
      <a:lvl3pPr marL="801814">
        <a:defRPr>
          <a:latin typeface="+mn-lt"/>
          <a:ea typeface="+mn-ea"/>
          <a:cs typeface="+mn-cs"/>
        </a:defRPr>
      </a:lvl3pPr>
      <a:lvl4pPr marL="1202721">
        <a:defRPr>
          <a:latin typeface="+mn-lt"/>
          <a:ea typeface="+mn-ea"/>
          <a:cs typeface="+mn-cs"/>
        </a:defRPr>
      </a:lvl4pPr>
      <a:lvl5pPr marL="1603629">
        <a:defRPr>
          <a:latin typeface="+mn-lt"/>
          <a:ea typeface="+mn-ea"/>
          <a:cs typeface="+mn-cs"/>
        </a:defRPr>
      </a:lvl5pPr>
      <a:lvl6pPr marL="2004536">
        <a:defRPr>
          <a:latin typeface="+mn-lt"/>
          <a:ea typeface="+mn-ea"/>
          <a:cs typeface="+mn-cs"/>
        </a:defRPr>
      </a:lvl6pPr>
      <a:lvl7pPr marL="2405442">
        <a:defRPr>
          <a:latin typeface="+mn-lt"/>
          <a:ea typeface="+mn-ea"/>
          <a:cs typeface="+mn-cs"/>
        </a:defRPr>
      </a:lvl7pPr>
      <a:lvl8pPr marL="2806350">
        <a:defRPr>
          <a:latin typeface="+mn-lt"/>
          <a:ea typeface="+mn-ea"/>
          <a:cs typeface="+mn-cs"/>
        </a:defRPr>
      </a:lvl8pPr>
      <a:lvl9pPr marL="320725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907">
        <a:defRPr>
          <a:latin typeface="+mn-lt"/>
          <a:ea typeface="+mn-ea"/>
          <a:cs typeface="+mn-cs"/>
        </a:defRPr>
      </a:lvl2pPr>
      <a:lvl3pPr marL="801814">
        <a:defRPr>
          <a:latin typeface="+mn-lt"/>
          <a:ea typeface="+mn-ea"/>
          <a:cs typeface="+mn-cs"/>
        </a:defRPr>
      </a:lvl3pPr>
      <a:lvl4pPr marL="1202721">
        <a:defRPr>
          <a:latin typeface="+mn-lt"/>
          <a:ea typeface="+mn-ea"/>
          <a:cs typeface="+mn-cs"/>
        </a:defRPr>
      </a:lvl4pPr>
      <a:lvl5pPr marL="1603629">
        <a:defRPr>
          <a:latin typeface="+mn-lt"/>
          <a:ea typeface="+mn-ea"/>
          <a:cs typeface="+mn-cs"/>
        </a:defRPr>
      </a:lvl5pPr>
      <a:lvl6pPr marL="2004536">
        <a:defRPr>
          <a:latin typeface="+mn-lt"/>
          <a:ea typeface="+mn-ea"/>
          <a:cs typeface="+mn-cs"/>
        </a:defRPr>
      </a:lvl6pPr>
      <a:lvl7pPr marL="2405442">
        <a:defRPr>
          <a:latin typeface="+mn-lt"/>
          <a:ea typeface="+mn-ea"/>
          <a:cs typeface="+mn-cs"/>
        </a:defRPr>
      </a:lvl7pPr>
      <a:lvl8pPr marL="2806350">
        <a:defRPr>
          <a:latin typeface="+mn-lt"/>
          <a:ea typeface="+mn-ea"/>
          <a:cs typeface="+mn-cs"/>
        </a:defRPr>
      </a:lvl8pPr>
      <a:lvl9pPr marL="320725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4.png"/><Relationship Id="rId7" Type="http://schemas.openxmlformats.org/officeDocument/2006/relationships/image" Target="../media/image114.jp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jpg"/><Relationship Id="rId3" Type="http://schemas.openxmlformats.org/officeDocument/2006/relationships/image" Target="../media/image2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.png"/><Relationship Id="rId9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hyperlink" Target="http://www.comitas.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g"/><Relationship Id="rId3" Type="http://schemas.openxmlformats.org/officeDocument/2006/relationships/image" Target="../media/image128.png"/><Relationship Id="rId7" Type="http://schemas.openxmlformats.org/officeDocument/2006/relationships/image" Target="../media/image130.jp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jpg"/><Relationship Id="rId5" Type="http://schemas.openxmlformats.org/officeDocument/2006/relationships/image" Target="../media/image11.png"/><Relationship Id="rId10" Type="http://schemas.openxmlformats.org/officeDocument/2006/relationships/image" Target="../media/image133.png"/><Relationship Id="rId4" Type="http://schemas.openxmlformats.org/officeDocument/2006/relationships/image" Target="../media/image24.png"/><Relationship Id="rId9" Type="http://schemas.openxmlformats.org/officeDocument/2006/relationships/image" Target="../media/image1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41.png"/><Relationship Id="rId16" Type="http://schemas.openxmlformats.org/officeDocument/2006/relationships/image" Target="../media/image1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48.png"/><Relationship Id="rId5" Type="http://schemas.openxmlformats.org/officeDocument/2006/relationships/image" Target="../media/image24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jpg"/><Relationship Id="rId5" Type="http://schemas.openxmlformats.org/officeDocument/2006/relationships/image" Target="../media/image157.jpg"/><Relationship Id="rId4" Type="http://schemas.openxmlformats.org/officeDocument/2006/relationships/image" Target="../media/image15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7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4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24.png"/><Relationship Id="rId21" Type="http://schemas.openxmlformats.org/officeDocument/2006/relationships/image" Target="../media/image2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7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1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4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10" Type="http://schemas.openxmlformats.org/officeDocument/2006/relationships/image" Target="../media/image70.png"/><Relationship Id="rId4" Type="http://schemas.openxmlformats.org/officeDocument/2006/relationships/image" Target="../media/image11.png"/><Relationship Id="rId9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2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71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11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24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4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3.png"/><Relationship Id="rId2" Type="http://schemas.openxmlformats.org/officeDocument/2006/relationships/image" Target="../media/image9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98.png"/><Relationship Id="rId5" Type="http://schemas.openxmlformats.org/officeDocument/2006/relationships/image" Target="../media/image24.png"/><Relationship Id="rId15" Type="http://schemas.openxmlformats.org/officeDocument/2006/relationships/image" Target="../media/image101.png"/><Relationship Id="rId10" Type="http://schemas.openxmlformats.org/officeDocument/2006/relationships/image" Target="../media/image97.png"/><Relationship Id="rId4" Type="http://schemas.openxmlformats.org/officeDocument/2006/relationships/image" Target="../media/image93.jpg"/><Relationship Id="rId9" Type="http://schemas.openxmlformats.org/officeDocument/2006/relationships/image" Target="../media/image96.png"/><Relationship Id="rId1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110.png"/><Relationship Id="rId18" Type="http://schemas.openxmlformats.org/officeDocument/2006/relationships/image" Target="../media/image84.png"/><Relationship Id="rId3" Type="http://schemas.openxmlformats.org/officeDocument/2006/relationships/image" Target="../media/image105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109.png"/><Relationship Id="rId17" Type="http://schemas.openxmlformats.org/officeDocument/2006/relationships/image" Target="../media/image83.png"/><Relationship Id="rId2" Type="http://schemas.openxmlformats.org/officeDocument/2006/relationships/image" Target="../media/image91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77.png"/><Relationship Id="rId24" Type="http://schemas.openxmlformats.org/officeDocument/2006/relationships/image" Target="../media/image70.png"/><Relationship Id="rId5" Type="http://schemas.openxmlformats.org/officeDocument/2006/relationships/image" Target="../media/image24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108.png"/><Relationship Id="rId19" Type="http://schemas.openxmlformats.org/officeDocument/2006/relationships/image" Target="../media/image85.png"/><Relationship Id="rId4" Type="http://schemas.openxmlformats.org/officeDocument/2006/relationships/image" Target="../media/image106.png"/><Relationship Id="rId9" Type="http://schemas.openxmlformats.org/officeDocument/2006/relationships/image" Target="../media/image107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-140494" y="-106362"/>
            <a:ext cx="10896600" cy="7765374"/>
          </a:xfrm>
          <a:prstGeom prst="rect">
            <a:avLst/>
          </a:prstGeom>
          <a:solidFill>
            <a:srgbClr val="758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653" tIns="32326" rIns="64653" bIns="32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object 2"/>
          <p:cNvGrpSpPr/>
          <p:nvPr/>
        </p:nvGrpSpPr>
        <p:grpSpPr>
          <a:xfrm>
            <a:off x="818" y="773225"/>
            <a:ext cx="10690177" cy="6013225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904" y="4165346"/>
              <a:ext cx="3538728" cy="5654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904" y="4659121"/>
              <a:ext cx="3158744" cy="5654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0381" y="5534405"/>
              <a:ext cx="1662430" cy="0"/>
            </a:xfrm>
            <a:custGeom>
              <a:avLst/>
              <a:gdLst/>
              <a:ahLst/>
              <a:cxnLst/>
              <a:rect l="l" t="t" r="r" b="b"/>
              <a:pathLst>
                <a:path w="1662430">
                  <a:moveTo>
                    <a:pt x="0" y="0"/>
                  </a:moveTo>
                  <a:lnTo>
                    <a:pt x="1662049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8" y="5855208"/>
              <a:ext cx="1262202" cy="2209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600" y="3797808"/>
              <a:ext cx="361315" cy="363220"/>
            </a:xfrm>
            <a:custGeom>
              <a:avLst/>
              <a:gdLst/>
              <a:ahLst/>
              <a:cxnLst/>
              <a:rect l="l" t="t" r="r" b="b"/>
              <a:pathLst>
                <a:path w="361315" h="363220">
                  <a:moveTo>
                    <a:pt x="361188" y="0"/>
                  </a:moveTo>
                  <a:lnTo>
                    <a:pt x="0" y="0"/>
                  </a:lnTo>
                  <a:lnTo>
                    <a:pt x="0" y="362712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6096000" cy="3435350"/>
            </a:xfrm>
            <a:custGeom>
              <a:avLst/>
              <a:gdLst/>
              <a:ahLst/>
              <a:cxnLst/>
              <a:rect l="l" t="t" r="r" b="b"/>
              <a:pathLst>
                <a:path w="6096000" h="3435350">
                  <a:moveTo>
                    <a:pt x="6096000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096000" y="3435096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FFFFF">
                <a:alpha val="8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26564" y="1497583"/>
              <a:ext cx="1541780" cy="413384"/>
            </a:xfrm>
            <a:custGeom>
              <a:avLst/>
              <a:gdLst/>
              <a:ahLst/>
              <a:cxnLst/>
              <a:rect l="l" t="t" r="r" b="b"/>
              <a:pathLst>
                <a:path w="1541779" h="413385">
                  <a:moveTo>
                    <a:pt x="324612" y="142748"/>
                  </a:moveTo>
                  <a:lnTo>
                    <a:pt x="315087" y="76327"/>
                  </a:lnTo>
                  <a:lnTo>
                    <a:pt x="265557" y="17653"/>
                  </a:lnTo>
                  <a:lnTo>
                    <a:pt x="209550" y="1905"/>
                  </a:lnTo>
                  <a:lnTo>
                    <a:pt x="174879" y="0"/>
                  </a:lnTo>
                  <a:lnTo>
                    <a:pt x="137668" y="2794"/>
                  </a:lnTo>
                  <a:lnTo>
                    <a:pt x="76708" y="23749"/>
                  </a:lnTo>
                  <a:lnTo>
                    <a:pt x="33782" y="63500"/>
                  </a:lnTo>
                  <a:lnTo>
                    <a:pt x="8382" y="119888"/>
                  </a:lnTo>
                  <a:lnTo>
                    <a:pt x="0" y="190754"/>
                  </a:lnTo>
                  <a:lnTo>
                    <a:pt x="1651" y="225933"/>
                  </a:lnTo>
                  <a:lnTo>
                    <a:pt x="14605" y="288798"/>
                  </a:lnTo>
                  <a:lnTo>
                    <a:pt x="40894" y="340741"/>
                  </a:lnTo>
                  <a:lnTo>
                    <a:pt x="80772" y="379857"/>
                  </a:lnTo>
                  <a:lnTo>
                    <a:pt x="134239" y="404495"/>
                  </a:lnTo>
                  <a:lnTo>
                    <a:pt x="201803" y="413131"/>
                  </a:lnTo>
                  <a:lnTo>
                    <a:pt x="233553" y="411607"/>
                  </a:lnTo>
                  <a:lnTo>
                    <a:pt x="291846" y="399415"/>
                  </a:lnTo>
                  <a:lnTo>
                    <a:pt x="322199" y="346710"/>
                  </a:lnTo>
                  <a:lnTo>
                    <a:pt x="303530" y="352933"/>
                  </a:lnTo>
                  <a:lnTo>
                    <a:pt x="284607" y="357632"/>
                  </a:lnTo>
                  <a:lnTo>
                    <a:pt x="265176" y="360680"/>
                  </a:lnTo>
                  <a:lnTo>
                    <a:pt x="245745" y="361696"/>
                  </a:lnTo>
                  <a:lnTo>
                    <a:pt x="214757" y="357378"/>
                  </a:lnTo>
                  <a:lnTo>
                    <a:pt x="165481" y="327152"/>
                  </a:lnTo>
                  <a:lnTo>
                    <a:pt x="131953" y="276733"/>
                  </a:lnTo>
                  <a:lnTo>
                    <a:pt x="112649" y="216408"/>
                  </a:lnTo>
                  <a:lnTo>
                    <a:pt x="106553" y="156845"/>
                  </a:lnTo>
                  <a:lnTo>
                    <a:pt x="108204" y="129286"/>
                  </a:lnTo>
                  <a:lnTo>
                    <a:pt x="114173" y="98171"/>
                  </a:lnTo>
                  <a:lnTo>
                    <a:pt x="125730" y="69088"/>
                  </a:lnTo>
                  <a:lnTo>
                    <a:pt x="144145" y="47498"/>
                  </a:lnTo>
                  <a:lnTo>
                    <a:pt x="170815" y="38989"/>
                  </a:lnTo>
                  <a:lnTo>
                    <a:pt x="197993" y="47498"/>
                  </a:lnTo>
                  <a:lnTo>
                    <a:pt x="212598" y="68834"/>
                  </a:lnTo>
                  <a:lnTo>
                    <a:pt x="218567" y="96774"/>
                  </a:lnTo>
                  <a:lnTo>
                    <a:pt x="219710" y="125349"/>
                  </a:lnTo>
                  <a:lnTo>
                    <a:pt x="219710" y="142748"/>
                  </a:lnTo>
                  <a:lnTo>
                    <a:pt x="324612" y="142748"/>
                  </a:lnTo>
                  <a:close/>
                </a:path>
                <a:path w="1541779" h="413385">
                  <a:moveTo>
                    <a:pt x="720852" y="206629"/>
                  </a:moveTo>
                  <a:lnTo>
                    <a:pt x="715010" y="137287"/>
                  </a:lnTo>
                  <a:lnTo>
                    <a:pt x="696087" y="80137"/>
                  </a:lnTo>
                  <a:lnTo>
                    <a:pt x="662305" y="36957"/>
                  </a:lnTo>
                  <a:lnTo>
                    <a:pt x="614299" y="10668"/>
                  </a:lnTo>
                  <a:lnTo>
                    <a:pt x="614299" y="183388"/>
                  </a:lnTo>
                  <a:lnTo>
                    <a:pt x="614299" y="229743"/>
                  </a:lnTo>
                  <a:lnTo>
                    <a:pt x="611251" y="289052"/>
                  </a:lnTo>
                  <a:lnTo>
                    <a:pt x="592328" y="347726"/>
                  </a:lnTo>
                  <a:lnTo>
                    <a:pt x="542671" y="374142"/>
                  </a:lnTo>
                  <a:lnTo>
                    <a:pt x="513334" y="366903"/>
                  </a:lnTo>
                  <a:lnTo>
                    <a:pt x="480568" y="320929"/>
                  </a:lnTo>
                  <a:lnTo>
                    <a:pt x="470789" y="258064"/>
                  </a:lnTo>
                  <a:lnTo>
                    <a:pt x="470281" y="229743"/>
                  </a:lnTo>
                  <a:lnTo>
                    <a:pt x="470281" y="183388"/>
                  </a:lnTo>
                  <a:lnTo>
                    <a:pt x="473773" y="124079"/>
                  </a:lnTo>
                  <a:lnTo>
                    <a:pt x="493395" y="65405"/>
                  </a:lnTo>
                  <a:lnTo>
                    <a:pt x="542671" y="38989"/>
                  </a:lnTo>
                  <a:lnTo>
                    <a:pt x="572262" y="46228"/>
                  </a:lnTo>
                  <a:lnTo>
                    <a:pt x="592328" y="65405"/>
                  </a:lnTo>
                  <a:lnTo>
                    <a:pt x="604647" y="92710"/>
                  </a:lnTo>
                  <a:lnTo>
                    <a:pt x="611251" y="124079"/>
                  </a:lnTo>
                  <a:lnTo>
                    <a:pt x="613727" y="155067"/>
                  </a:lnTo>
                  <a:lnTo>
                    <a:pt x="613791" y="155829"/>
                  </a:lnTo>
                  <a:lnTo>
                    <a:pt x="614299" y="10668"/>
                  </a:lnTo>
                  <a:lnTo>
                    <a:pt x="542671" y="0"/>
                  </a:lnTo>
                  <a:lnTo>
                    <a:pt x="505587" y="2413"/>
                  </a:lnTo>
                  <a:lnTo>
                    <a:pt x="445897" y="21082"/>
                  </a:lnTo>
                  <a:lnTo>
                    <a:pt x="403733" y="56642"/>
                  </a:lnTo>
                  <a:lnTo>
                    <a:pt x="377444" y="107061"/>
                  </a:lnTo>
                  <a:lnTo>
                    <a:pt x="365125" y="170561"/>
                  </a:lnTo>
                  <a:lnTo>
                    <a:pt x="363728" y="206629"/>
                  </a:lnTo>
                  <a:lnTo>
                    <a:pt x="365125" y="242570"/>
                  </a:lnTo>
                  <a:lnTo>
                    <a:pt x="377444" y="306070"/>
                  </a:lnTo>
                  <a:lnTo>
                    <a:pt x="403733" y="356489"/>
                  </a:lnTo>
                  <a:lnTo>
                    <a:pt x="445897" y="392049"/>
                  </a:lnTo>
                  <a:lnTo>
                    <a:pt x="505587" y="410718"/>
                  </a:lnTo>
                  <a:lnTo>
                    <a:pt x="542671" y="413131"/>
                  </a:lnTo>
                  <a:lnTo>
                    <a:pt x="579628" y="410718"/>
                  </a:lnTo>
                  <a:lnTo>
                    <a:pt x="611759" y="403606"/>
                  </a:lnTo>
                  <a:lnTo>
                    <a:pt x="639318" y="392049"/>
                  </a:lnTo>
                  <a:lnTo>
                    <a:pt x="662305" y="376301"/>
                  </a:lnTo>
                  <a:lnTo>
                    <a:pt x="664337" y="374142"/>
                  </a:lnTo>
                  <a:lnTo>
                    <a:pt x="681228" y="356489"/>
                  </a:lnTo>
                  <a:lnTo>
                    <a:pt x="696087" y="332994"/>
                  </a:lnTo>
                  <a:lnTo>
                    <a:pt x="707263" y="306070"/>
                  </a:lnTo>
                  <a:lnTo>
                    <a:pt x="715010" y="275844"/>
                  </a:lnTo>
                  <a:lnTo>
                    <a:pt x="719455" y="242570"/>
                  </a:lnTo>
                  <a:lnTo>
                    <a:pt x="720852" y="206629"/>
                  </a:lnTo>
                  <a:close/>
                </a:path>
                <a:path w="1541779" h="413385">
                  <a:moveTo>
                    <a:pt x="1330325" y="140208"/>
                  </a:moveTo>
                  <a:lnTo>
                    <a:pt x="1323086" y="73279"/>
                  </a:lnTo>
                  <a:lnTo>
                    <a:pt x="1293876" y="21082"/>
                  </a:lnTo>
                  <a:lnTo>
                    <a:pt x="1231773" y="0"/>
                  </a:lnTo>
                  <a:lnTo>
                    <a:pt x="1198499" y="4826"/>
                  </a:lnTo>
                  <a:lnTo>
                    <a:pt x="1172337" y="18288"/>
                  </a:lnTo>
                  <a:lnTo>
                    <a:pt x="1151636" y="38608"/>
                  </a:lnTo>
                  <a:lnTo>
                    <a:pt x="1134618" y="64262"/>
                  </a:lnTo>
                  <a:lnTo>
                    <a:pt x="1119632" y="93726"/>
                  </a:lnTo>
                  <a:lnTo>
                    <a:pt x="1117981" y="93726"/>
                  </a:lnTo>
                  <a:lnTo>
                    <a:pt x="1096772" y="36830"/>
                  </a:lnTo>
                  <a:lnTo>
                    <a:pt x="1051687" y="4445"/>
                  </a:lnTo>
                  <a:lnTo>
                    <a:pt x="1020318" y="0"/>
                  </a:lnTo>
                  <a:lnTo>
                    <a:pt x="988060" y="5207"/>
                  </a:lnTo>
                  <a:lnTo>
                    <a:pt x="960501" y="19431"/>
                  </a:lnTo>
                  <a:lnTo>
                    <a:pt x="938149" y="40894"/>
                  </a:lnTo>
                  <a:lnTo>
                    <a:pt x="920877" y="67691"/>
                  </a:lnTo>
                  <a:lnTo>
                    <a:pt x="908812" y="97917"/>
                  </a:lnTo>
                  <a:lnTo>
                    <a:pt x="907161" y="97917"/>
                  </a:lnTo>
                  <a:lnTo>
                    <a:pt x="907161" y="9144"/>
                  </a:lnTo>
                  <a:lnTo>
                    <a:pt x="808736" y="9144"/>
                  </a:lnTo>
                  <a:lnTo>
                    <a:pt x="808736" y="403987"/>
                  </a:lnTo>
                  <a:lnTo>
                    <a:pt x="907161" y="403987"/>
                  </a:lnTo>
                  <a:lnTo>
                    <a:pt x="907161" y="248920"/>
                  </a:lnTo>
                  <a:lnTo>
                    <a:pt x="907542" y="223901"/>
                  </a:lnTo>
                  <a:lnTo>
                    <a:pt x="913511" y="159131"/>
                  </a:lnTo>
                  <a:lnTo>
                    <a:pt x="934085" y="98806"/>
                  </a:lnTo>
                  <a:lnTo>
                    <a:pt x="978027" y="72263"/>
                  </a:lnTo>
                  <a:lnTo>
                    <a:pt x="1003173" y="81153"/>
                  </a:lnTo>
                  <a:lnTo>
                    <a:pt x="1015619" y="103124"/>
                  </a:lnTo>
                  <a:lnTo>
                    <a:pt x="1019937" y="130937"/>
                  </a:lnTo>
                  <a:lnTo>
                    <a:pt x="1020318" y="157607"/>
                  </a:lnTo>
                  <a:lnTo>
                    <a:pt x="1020318" y="403987"/>
                  </a:lnTo>
                  <a:lnTo>
                    <a:pt x="1118743" y="403987"/>
                  </a:lnTo>
                  <a:lnTo>
                    <a:pt x="1118743" y="226441"/>
                  </a:lnTo>
                  <a:lnTo>
                    <a:pt x="1119632" y="198882"/>
                  </a:lnTo>
                  <a:lnTo>
                    <a:pt x="1130808" y="131953"/>
                  </a:lnTo>
                  <a:lnTo>
                    <a:pt x="1163066" y="80391"/>
                  </a:lnTo>
                  <a:lnTo>
                    <a:pt x="1190371" y="72263"/>
                  </a:lnTo>
                  <a:lnTo>
                    <a:pt x="1212596" y="80010"/>
                  </a:lnTo>
                  <a:lnTo>
                    <a:pt x="1225169" y="99441"/>
                  </a:lnTo>
                  <a:lnTo>
                    <a:pt x="1230630" y="123952"/>
                  </a:lnTo>
                  <a:lnTo>
                    <a:pt x="1231773" y="147701"/>
                  </a:lnTo>
                  <a:lnTo>
                    <a:pt x="1231773" y="403987"/>
                  </a:lnTo>
                  <a:lnTo>
                    <a:pt x="1330325" y="403987"/>
                  </a:lnTo>
                  <a:lnTo>
                    <a:pt x="1330325" y="140208"/>
                  </a:lnTo>
                  <a:close/>
                </a:path>
                <a:path w="1541779" h="413385">
                  <a:moveTo>
                    <a:pt x="1541780" y="9182"/>
                  </a:moveTo>
                  <a:lnTo>
                    <a:pt x="1443355" y="9182"/>
                  </a:lnTo>
                  <a:lnTo>
                    <a:pt x="1443355" y="403987"/>
                  </a:lnTo>
                  <a:lnTo>
                    <a:pt x="1541780" y="403987"/>
                  </a:lnTo>
                  <a:lnTo>
                    <a:pt x="1541780" y="9182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8267" y="1353311"/>
              <a:ext cx="101854" cy="1038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41623" y="1353311"/>
              <a:ext cx="974090" cy="557530"/>
            </a:xfrm>
            <a:custGeom>
              <a:avLst/>
              <a:gdLst/>
              <a:ahLst/>
              <a:cxnLst/>
              <a:rect l="l" t="t" r="r" b="b"/>
              <a:pathLst>
                <a:path w="974089" h="557530">
                  <a:moveTo>
                    <a:pt x="279908" y="153416"/>
                  </a:moveTo>
                  <a:lnTo>
                    <a:pt x="170942" y="153416"/>
                  </a:lnTo>
                  <a:lnTo>
                    <a:pt x="170942" y="0"/>
                  </a:lnTo>
                  <a:lnTo>
                    <a:pt x="72390" y="60579"/>
                  </a:lnTo>
                  <a:lnTo>
                    <a:pt x="72390" y="153416"/>
                  </a:lnTo>
                  <a:lnTo>
                    <a:pt x="0" y="153416"/>
                  </a:lnTo>
                  <a:lnTo>
                    <a:pt x="0" y="201549"/>
                  </a:lnTo>
                  <a:lnTo>
                    <a:pt x="72390" y="201549"/>
                  </a:lnTo>
                  <a:lnTo>
                    <a:pt x="72390" y="447929"/>
                  </a:lnTo>
                  <a:lnTo>
                    <a:pt x="76200" y="486537"/>
                  </a:lnTo>
                  <a:lnTo>
                    <a:pt x="104648" y="535559"/>
                  </a:lnTo>
                  <a:lnTo>
                    <a:pt x="159639" y="555371"/>
                  </a:lnTo>
                  <a:lnTo>
                    <a:pt x="196215" y="557403"/>
                  </a:lnTo>
                  <a:lnTo>
                    <a:pt x="213360" y="556895"/>
                  </a:lnTo>
                  <a:lnTo>
                    <a:pt x="230759" y="555879"/>
                  </a:lnTo>
                  <a:lnTo>
                    <a:pt x="265303" y="552450"/>
                  </a:lnTo>
                  <a:lnTo>
                    <a:pt x="265303" y="494284"/>
                  </a:lnTo>
                  <a:lnTo>
                    <a:pt x="254635" y="497332"/>
                  </a:lnTo>
                  <a:lnTo>
                    <a:pt x="243586" y="499110"/>
                  </a:lnTo>
                  <a:lnTo>
                    <a:pt x="232410" y="499872"/>
                  </a:lnTo>
                  <a:lnTo>
                    <a:pt x="221361" y="500126"/>
                  </a:lnTo>
                  <a:lnTo>
                    <a:pt x="194564" y="495681"/>
                  </a:lnTo>
                  <a:lnTo>
                    <a:pt x="179324" y="482727"/>
                  </a:lnTo>
                  <a:lnTo>
                    <a:pt x="172466" y="462407"/>
                  </a:lnTo>
                  <a:lnTo>
                    <a:pt x="170942" y="435483"/>
                  </a:lnTo>
                  <a:lnTo>
                    <a:pt x="170942" y="201549"/>
                  </a:lnTo>
                  <a:lnTo>
                    <a:pt x="279908" y="201549"/>
                  </a:lnTo>
                  <a:lnTo>
                    <a:pt x="279908" y="153416"/>
                  </a:lnTo>
                  <a:close/>
                </a:path>
                <a:path w="974089" h="557530">
                  <a:moveTo>
                    <a:pt x="639572" y="281178"/>
                  </a:moveTo>
                  <a:lnTo>
                    <a:pt x="637159" y="245491"/>
                  </a:lnTo>
                  <a:lnTo>
                    <a:pt x="630301" y="216027"/>
                  </a:lnTo>
                  <a:lnTo>
                    <a:pt x="618744" y="192278"/>
                  </a:lnTo>
                  <a:lnTo>
                    <a:pt x="608355" y="183261"/>
                  </a:lnTo>
                  <a:lnTo>
                    <a:pt x="581914" y="160274"/>
                  </a:lnTo>
                  <a:lnTo>
                    <a:pt x="556768" y="151130"/>
                  </a:lnTo>
                  <a:lnTo>
                    <a:pt x="527177" y="145923"/>
                  </a:lnTo>
                  <a:lnTo>
                    <a:pt x="493141" y="144272"/>
                  </a:lnTo>
                  <a:lnTo>
                    <a:pt x="459981" y="145923"/>
                  </a:lnTo>
                  <a:lnTo>
                    <a:pt x="461746" y="145923"/>
                  </a:lnTo>
                  <a:lnTo>
                    <a:pt x="433451" y="150495"/>
                  </a:lnTo>
                  <a:lnTo>
                    <a:pt x="383032" y="171323"/>
                  </a:lnTo>
                  <a:lnTo>
                    <a:pt x="348234" y="210439"/>
                  </a:lnTo>
                  <a:lnTo>
                    <a:pt x="335280" y="271272"/>
                  </a:lnTo>
                  <a:lnTo>
                    <a:pt x="440182" y="271272"/>
                  </a:lnTo>
                  <a:lnTo>
                    <a:pt x="442341" y="242062"/>
                  </a:lnTo>
                  <a:lnTo>
                    <a:pt x="449199" y="213614"/>
                  </a:lnTo>
                  <a:lnTo>
                    <a:pt x="464439" y="191897"/>
                  </a:lnTo>
                  <a:lnTo>
                    <a:pt x="492252" y="183261"/>
                  </a:lnTo>
                  <a:lnTo>
                    <a:pt x="518795" y="190373"/>
                  </a:lnTo>
                  <a:lnTo>
                    <a:pt x="533527" y="208534"/>
                  </a:lnTo>
                  <a:lnTo>
                    <a:pt x="539750" y="233299"/>
                  </a:lnTo>
                  <a:lnTo>
                    <a:pt x="541147" y="260477"/>
                  </a:lnTo>
                  <a:lnTo>
                    <a:pt x="541147" y="326771"/>
                  </a:lnTo>
                  <a:lnTo>
                    <a:pt x="541147" y="365760"/>
                  </a:lnTo>
                  <a:lnTo>
                    <a:pt x="541147" y="394843"/>
                  </a:lnTo>
                  <a:lnTo>
                    <a:pt x="538607" y="422910"/>
                  </a:lnTo>
                  <a:lnTo>
                    <a:pt x="530606" y="451231"/>
                  </a:lnTo>
                  <a:lnTo>
                    <a:pt x="516509" y="475996"/>
                  </a:lnTo>
                  <a:lnTo>
                    <a:pt x="495808" y="493522"/>
                  </a:lnTo>
                  <a:lnTo>
                    <a:pt x="467868" y="500126"/>
                  </a:lnTo>
                  <a:lnTo>
                    <a:pt x="447421" y="495554"/>
                  </a:lnTo>
                  <a:lnTo>
                    <a:pt x="433578" y="483235"/>
                  </a:lnTo>
                  <a:lnTo>
                    <a:pt x="425704" y="465455"/>
                  </a:lnTo>
                  <a:lnTo>
                    <a:pt x="423164" y="444627"/>
                  </a:lnTo>
                  <a:lnTo>
                    <a:pt x="431038" y="413893"/>
                  </a:lnTo>
                  <a:lnTo>
                    <a:pt x="451485" y="392176"/>
                  </a:lnTo>
                  <a:lnTo>
                    <a:pt x="479933" y="378079"/>
                  </a:lnTo>
                  <a:lnTo>
                    <a:pt x="511302" y="369824"/>
                  </a:lnTo>
                  <a:lnTo>
                    <a:pt x="541147" y="365760"/>
                  </a:lnTo>
                  <a:lnTo>
                    <a:pt x="541147" y="326771"/>
                  </a:lnTo>
                  <a:lnTo>
                    <a:pt x="486410" y="331089"/>
                  </a:lnTo>
                  <a:lnTo>
                    <a:pt x="427863" y="342392"/>
                  </a:lnTo>
                  <a:lnTo>
                    <a:pt x="374904" y="364871"/>
                  </a:lnTo>
                  <a:lnTo>
                    <a:pt x="336296" y="402336"/>
                  </a:lnTo>
                  <a:lnTo>
                    <a:pt x="321437" y="458724"/>
                  </a:lnTo>
                  <a:lnTo>
                    <a:pt x="327279" y="492506"/>
                  </a:lnTo>
                  <a:lnTo>
                    <a:pt x="343408" y="519938"/>
                  </a:lnTo>
                  <a:lnTo>
                    <a:pt x="367284" y="540258"/>
                  </a:lnTo>
                  <a:lnTo>
                    <a:pt x="397167" y="553085"/>
                  </a:lnTo>
                  <a:lnTo>
                    <a:pt x="397802" y="553085"/>
                  </a:lnTo>
                  <a:lnTo>
                    <a:pt x="429641" y="557403"/>
                  </a:lnTo>
                  <a:lnTo>
                    <a:pt x="461645" y="553085"/>
                  </a:lnTo>
                  <a:lnTo>
                    <a:pt x="492506" y="540639"/>
                  </a:lnTo>
                  <a:lnTo>
                    <a:pt x="519303" y="521335"/>
                  </a:lnTo>
                  <a:lnTo>
                    <a:pt x="536194" y="500126"/>
                  </a:lnTo>
                  <a:lnTo>
                    <a:pt x="539496" y="496062"/>
                  </a:lnTo>
                  <a:lnTo>
                    <a:pt x="541147" y="496062"/>
                  </a:lnTo>
                  <a:lnTo>
                    <a:pt x="541147" y="548259"/>
                  </a:lnTo>
                  <a:lnTo>
                    <a:pt x="639572" y="548259"/>
                  </a:lnTo>
                  <a:lnTo>
                    <a:pt x="639572" y="496062"/>
                  </a:lnTo>
                  <a:lnTo>
                    <a:pt x="639572" y="281178"/>
                  </a:lnTo>
                  <a:close/>
                </a:path>
                <a:path w="974089" h="557530">
                  <a:moveTo>
                    <a:pt x="973963" y="438785"/>
                  </a:moveTo>
                  <a:lnTo>
                    <a:pt x="958469" y="378206"/>
                  </a:lnTo>
                  <a:lnTo>
                    <a:pt x="916178" y="332613"/>
                  </a:lnTo>
                  <a:lnTo>
                    <a:pt x="866267" y="298958"/>
                  </a:lnTo>
                  <a:lnTo>
                    <a:pt x="837565" y="278003"/>
                  </a:lnTo>
                  <a:lnTo>
                    <a:pt x="815340" y="255651"/>
                  </a:lnTo>
                  <a:lnTo>
                    <a:pt x="806323" y="233045"/>
                  </a:lnTo>
                  <a:lnTo>
                    <a:pt x="810768" y="216027"/>
                  </a:lnTo>
                  <a:lnTo>
                    <a:pt x="822071" y="204470"/>
                  </a:lnTo>
                  <a:lnTo>
                    <a:pt x="837565" y="197866"/>
                  </a:lnTo>
                  <a:lnTo>
                    <a:pt x="854456" y="195707"/>
                  </a:lnTo>
                  <a:lnTo>
                    <a:pt x="880745" y="199644"/>
                  </a:lnTo>
                  <a:lnTo>
                    <a:pt x="905256" y="209804"/>
                  </a:lnTo>
                  <a:lnTo>
                    <a:pt x="927862" y="224409"/>
                  </a:lnTo>
                  <a:lnTo>
                    <a:pt x="948690" y="241427"/>
                  </a:lnTo>
                  <a:lnTo>
                    <a:pt x="948690" y="159258"/>
                  </a:lnTo>
                  <a:lnTo>
                    <a:pt x="926592" y="153797"/>
                  </a:lnTo>
                  <a:lnTo>
                    <a:pt x="904240" y="148971"/>
                  </a:lnTo>
                  <a:lnTo>
                    <a:pt x="881507" y="145542"/>
                  </a:lnTo>
                  <a:lnTo>
                    <a:pt x="858393" y="144272"/>
                  </a:lnTo>
                  <a:lnTo>
                    <a:pt x="827913" y="146431"/>
                  </a:lnTo>
                  <a:lnTo>
                    <a:pt x="773557" y="164465"/>
                  </a:lnTo>
                  <a:lnTo>
                    <a:pt x="734822" y="202184"/>
                  </a:lnTo>
                  <a:lnTo>
                    <a:pt x="720090" y="261239"/>
                  </a:lnTo>
                  <a:lnTo>
                    <a:pt x="723646" y="291846"/>
                  </a:lnTo>
                  <a:lnTo>
                    <a:pt x="750697" y="338074"/>
                  </a:lnTo>
                  <a:lnTo>
                    <a:pt x="794893" y="374142"/>
                  </a:lnTo>
                  <a:lnTo>
                    <a:pt x="823849" y="393065"/>
                  </a:lnTo>
                  <a:lnTo>
                    <a:pt x="852932" y="414274"/>
                  </a:lnTo>
                  <a:lnTo>
                    <a:pt x="875411" y="437007"/>
                  </a:lnTo>
                  <a:lnTo>
                    <a:pt x="884428" y="460375"/>
                  </a:lnTo>
                  <a:lnTo>
                    <a:pt x="878840" y="479552"/>
                  </a:lnTo>
                  <a:lnTo>
                    <a:pt x="864743" y="491744"/>
                  </a:lnTo>
                  <a:lnTo>
                    <a:pt x="846074" y="498221"/>
                  </a:lnTo>
                  <a:lnTo>
                    <a:pt x="826643" y="500126"/>
                  </a:lnTo>
                  <a:lnTo>
                    <a:pt x="798068" y="496189"/>
                  </a:lnTo>
                  <a:lnTo>
                    <a:pt x="771017" y="485775"/>
                  </a:lnTo>
                  <a:lnTo>
                    <a:pt x="745998" y="470408"/>
                  </a:lnTo>
                  <a:lnTo>
                    <a:pt x="723392" y="451993"/>
                  </a:lnTo>
                  <a:lnTo>
                    <a:pt x="723392" y="541655"/>
                  </a:lnTo>
                  <a:lnTo>
                    <a:pt x="748538" y="548259"/>
                  </a:lnTo>
                  <a:lnTo>
                    <a:pt x="773938" y="553212"/>
                  </a:lnTo>
                  <a:lnTo>
                    <a:pt x="799465" y="556260"/>
                  </a:lnTo>
                  <a:lnTo>
                    <a:pt x="825119" y="557403"/>
                  </a:lnTo>
                  <a:lnTo>
                    <a:pt x="857123" y="555498"/>
                  </a:lnTo>
                  <a:lnTo>
                    <a:pt x="915416" y="538607"/>
                  </a:lnTo>
                  <a:lnTo>
                    <a:pt x="957707" y="501142"/>
                  </a:lnTo>
                  <a:lnTo>
                    <a:pt x="969645" y="473329"/>
                  </a:lnTo>
                  <a:lnTo>
                    <a:pt x="973963" y="438785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6564" y="2016200"/>
              <a:ext cx="2533015" cy="512445"/>
            </a:xfrm>
            <a:custGeom>
              <a:avLst/>
              <a:gdLst/>
              <a:ahLst/>
              <a:cxnLst/>
              <a:rect l="l" t="t" r="r" b="b"/>
              <a:pathLst>
                <a:path w="2533015" h="512444">
                  <a:moveTo>
                    <a:pt x="290830" y="278942"/>
                  </a:moveTo>
                  <a:lnTo>
                    <a:pt x="288645" y="255574"/>
                  </a:lnTo>
                  <a:lnTo>
                    <a:pt x="287604" y="244398"/>
                  </a:lnTo>
                  <a:lnTo>
                    <a:pt x="287528" y="243509"/>
                  </a:lnTo>
                  <a:lnTo>
                    <a:pt x="278130" y="213791"/>
                  </a:lnTo>
                  <a:lnTo>
                    <a:pt x="262763" y="189788"/>
                  </a:lnTo>
                  <a:lnTo>
                    <a:pt x="242062" y="171500"/>
                  </a:lnTo>
                  <a:lnTo>
                    <a:pt x="216408" y="158546"/>
                  </a:lnTo>
                  <a:lnTo>
                    <a:pt x="206883" y="156006"/>
                  </a:lnTo>
                  <a:lnTo>
                    <a:pt x="206883" y="255574"/>
                  </a:lnTo>
                  <a:lnTo>
                    <a:pt x="86868" y="255574"/>
                  </a:lnTo>
                  <a:lnTo>
                    <a:pt x="92837" y="229158"/>
                  </a:lnTo>
                  <a:lnTo>
                    <a:pt x="104648" y="205663"/>
                  </a:lnTo>
                  <a:lnTo>
                    <a:pt x="123190" y="189026"/>
                  </a:lnTo>
                  <a:lnTo>
                    <a:pt x="149352" y="182549"/>
                  </a:lnTo>
                  <a:lnTo>
                    <a:pt x="175768" y="189026"/>
                  </a:lnTo>
                  <a:lnTo>
                    <a:pt x="175387" y="189026"/>
                  </a:lnTo>
                  <a:lnTo>
                    <a:pt x="193167" y="205409"/>
                  </a:lnTo>
                  <a:lnTo>
                    <a:pt x="203454" y="228777"/>
                  </a:lnTo>
                  <a:lnTo>
                    <a:pt x="206883" y="255574"/>
                  </a:lnTo>
                  <a:lnTo>
                    <a:pt x="206883" y="156006"/>
                  </a:lnTo>
                  <a:lnTo>
                    <a:pt x="186309" y="150799"/>
                  </a:lnTo>
                  <a:lnTo>
                    <a:pt x="152273" y="148259"/>
                  </a:lnTo>
                  <a:lnTo>
                    <a:pt x="115189" y="151180"/>
                  </a:lnTo>
                  <a:lnTo>
                    <a:pt x="57404" y="173405"/>
                  </a:lnTo>
                  <a:lnTo>
                    <a:pt x="20193" y="216077"/>
                  </a:lnTo>
                  <a:lnTo>
                    <a:pt x="2159" y="277164"/>
                  </a:lnTo>
                  <a:lnTo>
                    <a:pt x="0" y="313994"/>
                  </a:lnTo>
                  <a:lnTo>
                    <a:pt x="1651" y="347141"/>
                  </a:lnTo>
                  <a:lnTo>
                    <a:pt x="14986" y="406704"/>
                  </a:lnTo>
                  <a:lnTo>
                    <a:pt x="42164" y="455472"/>
                  </a:lnTo>
                  <a:lnTo>
                    <a:pt x="83693" y="490524"/>
                  </a:lnTo>
                  <a:lnTo>
                    <a:pt x="139954" y="509447"/>
                  </a:lnTo>
                  <a:lnTo>
                    <a:pt x="173736" y="511860"/>
                  </a:lnTo>
                  <a:lnTo>
                    <a:pt x="204343" y="510717"/>
                  </a:lnTo>
                  <a:lnTo>
                    <a:pt x="230632" y="506780"/>
                  </a:lnTo>
                  <a:lnTo>
                    <a:pt x="256159" y="499287"/>
                  </a:lnTo>
                  <a:lnTo>
                    <a:pt x="284353" y="487857"/>
                  </a:lnTo>
                  <a:lnTo>
                    <a:pt x="284353" y="466648"/>
                  </a:lnTo>
                  <a:lnTo>
                    <a:pt x="284353" y="451281"/>
                  </a:lnTo>
                  <a:lnTo>
                    <a:pt x="268097" y="457377"/>
                  </a:lnTo>
                  <a:lnTo>
                    <a:pt x="251587" y="462330"/>
                  </a:lnTo>
                  <a:lnTo>
                    <a:pt x="234696" y="465505"/>
                  </a:lnTo>
                  <a:lnTo>
                    <a:pt x="217551" y="466648"/>
                  </a:lnTo>
                  <a:lnTo>
                    <a:pt x="187071" y="462330"/>
                  </a:lnTo>
                  <a:lnTo>
                    <a:pt x="138049" y="431596"/>
                  </a:lnTo>
                  <a:lnTo>
                    <a:pt x="105283" y="381050"/>
                  </a:lnTo>
                  <a:lnTo>
                    <a:pt x="88900" y="321614"/>
                  </a:lnTo>
                  <a:lnTo>
                    <a:pt x="86868" y="292150"/>
                  </a:lnTo>
                  <a:lnTo>
                    <a:pt x="290830" y="292150"/>
                  </a:lnTo>
                  <a:lnTo>
                    <a:pt x="290830" y="278942"/>
                  </a:lnTo>
                  <a:close/>
                </a:path>
                <a:path w="2533015" h="512444">
                  <a:moveTo>
                    <a:pt x="619226" y="276783"/>
                  </a:moveTo>
                  <a:lnTo>
                    <a:pt x="352044" y="276783"/>
                  </a:lnTo>
                  <a:lnTo>
                    <a:pt x="352044" y="354888"/>
                  </a:lnTo>
                  <a:lnTo>
                    <a:pt x="619226" y="354888"/>
                  </a:lnTo>
                  <a:lnTo>
                    <a:pt x="619226" y="276783"/>
                  </a:lnTo>
                  <a:close/>
                </a:path>
                <a:path w="2533015" h="512444">
                  <a:moveTo>
                    <a:pt x="987044" y="264337"/>
                  </a:moveTo>
                  <a:lnTo>
                    <a:pt x="977519" y="197027"/>
                  </a:lnTo>
                  <a:lnTo>
                    <a:pt x="937514" y="154482"/>
                  </a:lnTo>
                  <a:lnTo>
                    <a:pt x="900938" y="148259"/>
                  </a:lnTo>
                  <a:lnTo>
                    <a:pt x="870077" y="152577"/>
                  </a:lnTo>
                  <a:lnTo>
                    <a:pt x="843661" y="164515"/>
                  </a:lnTo>
                  <a:lnTo>
                    <a:pt x="821436" y="182930"/>
                  </a:lnTo>
                  <a:lnTo>
                    <a:pt x="803275" y="206679"/>
                  </a:lnTo>
                  <a:lnTo>
                    <a:pt x="788924" y="234365"/>
                  </a:lnTo>
                  <a:lnTo>
                    <a:pt x="787400" y="234365"/>
                  </a:lnTo>
                  <a:lnTo>
                    <a:pt x="787400" y="50"/>
                  </a:lnTo>
                  <a:lnTo>
                    <a:pt x="700532" y="50"/>
                  </a:lnTo>
                  <a:lnTo>
                    <a:pt x="700532" y="503859"/>
                  </a:lnTo>
                  <a:lnTo>
                    <a:pt x="787400" y="503859"/>
                  </a:lnTo>
                  <a:lnTo>
                    <a:pt x="787400" y="367334"/>
                  </a:lnTo>
                  <a:lnTo>
                    <a:pt x="788670" y="339394"/>
                  </a:lnTo>
                  <a:lnTo>
                    <a:pt x="801243" y="271830"/>
                  </a:lnTo>
                  <a:lnTo>
                    <a:pt x="835152" y="220014"/>
                  </a:lnTo>
                  <a:lnTo>
                    <a:pt x="862838" y="211759"/>
                  </a:lnTo>
                  <a:lnTo>
                    <a:pt x="885063" y="219633"/>
                  </a:lnTo>
                  <a:lnTo>
                    <a:pt x="896112" y="239064"/>
                  </a:lnTo>
                  <a:lnTo>
                    <a:pt x="899795" y="263575"/>
                  </a:lnTo>
                  <a:lnTo>
                    <a:pt x="900176" y="287070"/>
                  </a:lnTo>
                  <a:lnTo>
                    <a:pt x="900176" y="503859"/>
                  </a:lnTo>
                  <a:lnTo>
                    <a:pt x="987044" y="503859"/>
                  </a:lnTo>
                  <a:lnTo>
                    <a:pt x="987044" y="264337"/>
                  </a:lnTo>
                  <a:close/>
                </a:path>
                <a:path w="2533015" h="512444">
                  <a:moveTo>
                    <a:pt x="1356487" y="278942"/>
                  </a:moveTo>
                  <a:lnTo>
                    <a:pt x="1354328" y="255574"/>
                  </a:lnTo>
                  <a:lnTo>
                    <a:pt x="1353261" y="244398"/>
                  </a:lnTo>
                  <a:lnTo>
                    <a:pt x="1353185" y="243509"/>
                  </a:lnTo>
                  <a:lnTo>
                    <a:pt x="1343660" y="213791"/>
                  </a:lnTo>
                  <a:lnTo>
                    <a:pt x="1328420" y="189788"/>
                  </a:lnTo>
                  <a:lnTo>
                    <a:pt x="1320165" y="182549"/>
                  </a:lnTo>
                  <a:lnTo>
                    <a:pt x="1307719" y="171500"/>
                  </a:lnTo>
                  <a:lnTo>
                    <a:pt x="1282065" y="158546"/>
                  </a:lnTo>
                  <a:lnTo>
                    <a:pt x="1272413" y="156006"/>
                  </a:lnTo>
                  <a:lnTo>
                    <a:pt x="1272413" y="255574"/>
                  </a:lnTo>
                  <a:lnTo>
                    <a:pt x="1152525" y="255574"/>
                  </a:lnTo>
                  <a:lnTo>
                    <a:pt x="1158367" y="229158"/>
                  </a:lnTo>
                  <a:lnTo>
                    <a:pt x="1170305" y="205663"/>
                  </a:lnTo>
                  <a:lnTo>
                    <a:pt x="1188847" y="189026"/>
                  </a:lnTo>
                  <a:lnTo>
                    <a:pt x="1215009" y="182549"/>
                  </a:lnTo>
                  <a:lnTo>
                    <a:pt x="1241425" y="189026"/>
                  </a:lnTo>
                  <a:lnTo>
                    <a:pt x="1241044" y="189026"/>
                  </a:lnTo>
                  <a:lnTo>
                    <a:pt x="1258824" y="205409"/>
                  </a:lnTo>
                  <a:lnTo>
                    <a:pt x="1269111" y="228777"/>
                  </a:lnTo>
                  <a:lnTo>
                    <a:pt x="1272413" y="255574"/>
                  </a:lnTo>
                  <a:lnTo>
                    <a:pt x="1272413" y="156006"/>
                  </a:lnTo>
                  <a:lnTo>
                    <a:pt x="1251966" y="150799"/>
                  </a:lnTo>
                  <a:lnTo>
                    <a:pt x="1217803" y="148259"/>
                  </a:lnTo>
                  <a:lnTo>
                    <a:pt x="1180846" y="151180"/>
                  </a:lnTo>
                  <a:lnTo>
                    <a:pt x="1122934" y="173405"/>
                  </a:lnTo>
                  <a:lnTo>
                    <a:pt x="1085723" y="216077"/>
                  </a:lnTo>
                  <a:lnTo>
                    <a:pt x="1067803" y="277164"/>
                  </a:lnTo>
                  <a:lnTo>
                    <a:pt x="1065657" y="313994"/>
                  </a:lnTo>
                  <a:lnTo>
                    <a:pt x="1067308" y="347141"/>
                  </a:lnTo>
                  <a:lnTo>
                    <a:pt x="1080643" y="406704"/>
                  </a:lnTo>
                  <a:lnTo>
                    <a:pt x="1107821" y="455472"/>
                  </a:lnTo>
                  <a:lnTo>
                    <a:pt x="1149350" y="490524"/>
                  </a:lnTo>
                  <a:lnTo>
                    <a:pt x="1205611" y="509447"/>
                  </a:lnTo>
                  <a:lnTo>
                    <a:pt x="1239393" y="511860"/>
                  </a:lnTo>
                  <a:lnTo>
                    <a:pt x="1270000" y="510717"/>
                  </a:lnTo>
                  <a:lnTo>
                    <a:pt x="1296289" y="506780"/>
                  </a:lnTo>
                  <a:lnTo>
                    <a:pt x="1321816" y="499287"/>
                  </a:lnTo>
                  <a:lnTo>
                    <a:pt x="1350010" y="487857"/>
                  </a:lnTo>
                  <a:lnTo>
                    <a:pt x="1350010" y="466648"/>
                  </a:lnTo>
                  <a:lnTo>
                    <a:pt x="1350010" y="451281"/>
                  </a:lnTo>
                  <a:lnTo>
                    <a:pt x="1333754" y="457377"/>
                  </a:lnTo>
                  <a:lnTo>
                    <a:pt x="1317117" y="462330"/>
                  </a:lnTo>
                  <a:lnTo>
                    <a:pt x="1300353" y="465505"/>
                  </a:lnTo>
                  <a:lnTo>
                    <a:pt x="1283208" y="466648"/>
                  </a:lnTo>
                  <a:lnTo>
                    <a:pt x="1252601" y="462330"/>
                  </a:lnTo>
                  <a:lnTo>
                    <a:pt x="1203706" y="431596"/>
                  </a:lnTo>
                  <a:lnTo>
                    <a:pt x="1170940" y="381050"/>
                  </a:lnTo>
                  <a:lnTo>
                    <a:pt x="1154557" y="321614"/>
                  </a:lnTo>
                  <a:lnTo>
                    <a:pt x="1152525" y="292150"/>
                  </a:lnTo>
                  <a:lnTo>
                    <a:pt x="1356487" y="292150"/>
                  </a:lnTo>
                  <a:lnTo>
                    <a:pt x="1356487" y="278942"/>
                  </a:lnTo>
                  <a:close/>
                </a:path>
                <a:path w="2533015" h="512444">
                  <a:moveTo>
                    <a:pt x="1697101" y="268782"/>
                  </a:moveTo>
                  <a:lnTo>
                    <a:pt x="1694510" y="234365"/>
                  </a:lnTo>
                  <a:lnTo>
                    <a:pt x="1694434" y="233349"/>
                  </a:lnTo>
                  <a:lnTo>
                    <a:pt x="1686433" y="205028"/>
                  </a:lnTo>
                  <a:lnTo>
                    <a:pt x="1654556" y="166928"/>
                  </a:lnTo>
                  <a:lnTo>
                    <a:pt x="1601851" y="150164"/>
                  </a:lnTo>
                  <a:lnTo>
                    <a:pt x="1567815" y="148259"/>
                  </a:lnTo>
                  <a:lnTo>
                    <a:pt x="1534883" y="150164"/>
                  </a:lnTo>
                  <a:lnTo>
                    <a:pt x="1536395" y="150164"/>
                  </a:lnTo>
                  <a:lnTo>
                    <a:pt x="1508125" y="155498"/>
                  </a:lnTo>
                  <a:lnTo>
                    <a:pt x="1460246" y="180136"/>
                  </a:lnTo>
                  <a:lnTo>
                    <a:pt x="1432407" y="226618"/>
                  </a:lnTo>
                  <a:lnTo>
                    <a:pt x="1428496" y="260019"/>
                  </a:lnTo>
                  <a:lnTo>
                    <a:pt x="1521079" y="260019"/>
                  </a:lnTo>
                  <a:lnTo>
                    <a:pt x="1523111" y="234365"/>
                  </a:lnTo>
                  <a:lnTo>
                    <a:pt x="1529080" y="209219"/>
                  </a:lnTo>
                  <a:lnTo>
                    <a:pt x="1542542" y="190169"/>
                  </a:lnTo>
                  <a:lnTo>
                    <a:pt x="1567053" y="182549"/>
                  </a:lnTo>
                  <a:lnTo>
                    <a:pt x="1590548" y="188772"/>
                  </a:lnTo>
                  <a:lnTo>
                    <a:pt x="1603502" y="204774"/>
                  </a:lnTo>
                  <a:lnTo>
                    <a:pt x="1608963" y="226618"/>
                  </a:lnTo>
                  <a:lnTo>
                    <a:pt x="1610106" y="250494"/>
                  </a:lnTo>
                  <a:lnTo>
                    <a:pt x="1610106" y="308914"/>
                  </a:lnTo>
                  <a:lnTo>
                    <a:pt x="1610106" y="343204"/>
                  </a:lnTo>
                  <a:lnTo>
                    <a:pt x="1610106" y="368858"/>
                  </a:lnTo>
                  <a:lnTo>
                    <a:pt x="1606677" y="399973"/>
                  </a:lnTo>
                  <a:lnTo>
                    <a:pt x="1595374" y="429945"/>
                  </a:lnTo>
                  <a:lnTo>
                    <a:pt x="1575308" y="452551"/>
                  </a:lnTo>
                  <a:lnTo>
                    <a:pt x="1545590" y="461568"/>
                  </a:lnTo>
                  <a:lnTo>
                    <a:pt x="1527556" y="457504"/>
                  </a:lnTo>
                  <a:lnTo>
                    <a:pt x="1515364" y="446709"/>
                  </a:lnTo>
                  <a:lnTo>
                    <a:pt x="1508252" y="431088"/>
                  </a:lnTo>
                  <a:lnTo>
                    <a:pt x="1506093" y="412673"/>
                  </a:lnTo>
                  <a:lnTo>
                    <a:pt x="1513078" y="385622"/>
                  </a:lnTo>
                  <a:lnTo>
                    <a:pt x="1531112" y="366572"/>
                  </a:lnTo>
                  <a:lnTo>
                    <a:pt x="1556131" y="354126"/>
                  </a:lnTo>
                  <a:lnTo>
                    <a:pt x="1583944" y="346760"/>
                  </a:lnTo>
                  <a:lnTo>
                    <a:pt x="1610106" y="343204"/>
                  </a:lnTo>
                  <a:lnTo>
                    <a:pt x="1610106" y="308914"/>
                  </a:lnTo>
                  <a:lnTo>
                    <a:pt x="1549019" y="314502"/>
                  </a:lnTo>
                  <a:lnTo>
                    <a:pt x="1485773" y="331139"/>
                  </a:lnTo>
                  <a:lnTo>
                    <a:pt x="1436243" y="365683"/>
                  </a:lnTo>
                  <a:lnTo>
                    <a:pt x="1416304" y="424992"/>
                  </a:lnTo>
                  <a:lnTo>
                    <a:pt x="1421384" y="454837"/>
                  </a:lnTo>
                  <a:lnTo>
                    <a:pt x="1435608" y="478967"/>
                  </a:lnTo>
                  <a:lnTo>
                    <a:pt x="1456817" y="496874"/>
                  </a:lnTo>
                  <a:lnTo>
                    <a:pt x="1482852" y="508050"/>
                  </a:lnTo>
                  <a:lnTo>
                    <a:pt x="1511808" y="511860"/>
                  </a:lnTo>
                  <a:lnTo>
                    <a:pt x="1540129" y="508050"/>
                  </a:lnTo>
                  <a:lnTo>
                    <a:pt x="1567307" y="497255"/>
                  </a:lnTo>
                  <a:lnTo>
                    <a:pt x="1590929" y="480237"/>
                  </a:lnTo>
                  <a:lnTo>
                    <a:pt x="1605915" y="461568"/>
                  </a:lnTo>
                  <a:lnTo>
                    <a:pt x="1608836" y="457885"/>
                  </a:lnTo>
                  <a:lnTo>
                    <a:pt x="1610106" y="457885"/>
                  </a:lnTo>
                  <a:lnTo>
                    <a:pt x="1610106" y="503859"/>
                  </a:lnTo>
                  <a:lnTo>
                    <a:pt x="1697101" y="503859"/>
                  </a:lnTo>
                  <a:lnTo>
                    <a:pt x="1697101" y="457885"/>
                  </a:lnTo>
                  <a:lnTo>
                    <a:pt x="1697101" y="268782"/>
                  </a:lnTo>
                  <a:close/>
                </a:path>
                <a:path w="2533015" h="512444">
                  <a:moveTo>
                    <a:pt x="1880374" y="0"/>
                  </a:moveTo>
                  <a:lnTo>
                    <a:pt x="1793494" y="0"/>
                  </a:lnTo>
                  <a:lnTo>
                    <a:pt x="1793494" y="503859"/>
                  </a:lnTo>
                  <a:lnTo>
                    <a:pt x="1880374" y="503859"/>
                  </a:lnTo>
                  <a:lnTo>
                    <a:pt x="1880374" y="0"/>
                  </a:lnTo>
                  <a:close/>
                </a:path>
                <a:path w="2533015" h="512444">
                  <a:moveTo>
                    <a:pt x="2192147" y="156260"/>
                  </a:moveTo>
                  <a:lnTo>
                    <a:pt x="2096008" y="156260"/>
                  </a:lnTo>
                  <a:lnTo>
                    <a:pt x="2096008" y="21259"/>
                  </a:lnTo>
                  <a:lnTo>
                    <a:pt x="2009140" y="74472"/>
                  </a:lnTo>
                  <a:lnTo>
                    <a:pt x="2009140" y="156260"/>
                  </a:lnTo>
                  <a:lnTo>
                    <a:pt x="1945132" y="156260"/>
                  </a:lnTo>
                  <a:lnTo>
                    <a:pt x="1945132" y="198678"/>
                  </a:lnTo>
                  <a:lnTo>
                    <a:pt x="2009140" y="198678"/>
                  </a:lnTo>
                  <a:lnTo>
                    <a:pt x="2009140" y="415594"/>
                  </a:lnTo>
                  <a:lnTo>
                    <a:pt x="2012315" y="449630"/>
                  </a:lnTo>
                  <a:lnTo>
                    <a:pt x="2021967" y="474903"/>
                  </a:lnTo>
                  <a:lnTo>
                    <a:pt x="2058924" y="504113"/>
                  </a:lnTo>
                  <a:lnTo>
                    <a:pt x="2085975" y="510209"/>
                  </a:lnTo>
                  <a:lnTo>
                    <a:pt x="2118233" y="511860"/>
                  </a:lnTo>
                  <a:lnTo>
                    <a:pt x="2133473" y="511606"/>
                  </a:lnTo>
                  <a:lnTo>
                    <a:pt x="2148713" y="510590"/>
                  </a:lnTo>
                  <a:lnTo>
                    <a:pt x="2164080" y="509193"/>
                  </a:lnTo>
                  <a:lnTo>
                    <a:pt x="2179320" y="507542"/>
                  </a:lnTo>
                  <a:lnTo>
                    <a:pt x="2179320" y="456488"/>
                  </a:lnTo>
                  <a:lnTo>
                    <a:pt x="2169922" y="459028"/>
                  </a:lnTo>
                  <a:lnTo>
                    <a:pt x="2160143" y="460679"/>
                  </a:lnTo>
                  <a:lnTo>
                    <a:pt x="2150364" y="461314"/>
                  </a:lnTo>
                  <a:lnTo>
                    <a:pt x="2140458" y="461568"/>
                  </a:lnTo>
                  <a:lnTo>
                    <a:pt x="2116963" y="457504"/>
                  </a:lnTo>
                  <a:lnTo>
                    <a:pt x="2103501" y="446201"/>
                  </a:lnTo>
                  <a:lnTo>
                    <a:pt x="2097405" y="428294"/>
                  </a:lnTo>
                  <a:lnTo>
                    <a:pt x="2096008" y="404545"/>
                  </a:lnTo>
                  <a:lnTo>
                    <a:pt x="2096008" y="198678"/>
                  </a:lnTo>
                  <a:lnTo>
                    <a:pt x="2192147" y="198678"/>
                  </a:lnTo>
                  <a:lnTo>
                    <a:pt x="2192147" y="156260"/>
                  </a:lnTo>
                  <a:close/>
                </a:path>
                <a:path w="2533015" h="512444">
                  <a:moveTo>
                    <a:pt x="2532761" y="264337"/>
                  </a:moveTo>
                  <a:lnTo>
                    <a:pt x="2523109" y="197027"/>
                  </a:lnTo>
                  <a:lnTo>
                    <a:pt x="2483104" y="154482"/>
                  </a:lnTo>
                  <a:lnTo>
                    <a:pt x="2446655" y="148259"/>
                  </a:lnTo>
                  <a:lnTo>
                    <a:pt x="2415794" y="152577"/>
                  </a:lnTo>
                  <a:lnTo>
                    <a:pt x="2389251" y="164515"/>
                  </a:lnTo>
                  <a:lnTo>
                    <a:pt x="2367026" y="182930"/>
                  </a:lnTo>
                  <a:lnTo>
                    <a:pt x="2348865" y="206679"/>
                  </a:lnTo>
                  <a:lnTo>
                    <a:pt x="2334641" y="234365"/>
                  </a:lnTo>
                  <a:lnTo>
                    <a:pt x="2333117" y="234365"/>
                  </a:lnTo>
                  <a:lnTo>
                    <a:pt x="2333117" y="50"/>
                  </a:lnTo>
                  <a:lnTo>
                    <a:pt x="2246249" y="50"/>
                  </a:lnTo>
                  <a:lnTo>
                    <a:pt x="2246249" y="503859"/>
                  </a:lnTo>
                  <a:lnTo>
                    <a:pt x="2333117" y="503859"/>
                  </a:lnTo>
                  <a:lnTo>
                    <a:pt x="2333117" y="367334"/>
                  </a:lnTo>
                  <a:lnTo>
                    <a:pt x="2334260" y="339394"/>
                  </a:lnTo>
                  <a:lnTo>
                    <a:pt x="2346833" y="271830"/>
                  </a:lnTo>
                  <a:lnTo>
                    <a:pt x="2380742" y="220014"/>
                  </a:lnTo>
                  <a:lnTo>
                    <a:pt x="2408555" y="211759"/>
                  </a:lnTo>
                  <a:lnTo>
                    <a:pt x="2430780" y="219633"/>
                  </a:lnTo>
                  <a:lnTo>
                    <a:pt x="2441702" y="239064"/>
                  </a:lnTo>
                  <a:lnTo>
                    <a:pt x="2445512" y="263575"/>
                  </a:lnTo>
                  <a:lnTo>
                    <a:pt x="2445893" y="287070"/>
                  </a:lnTo>
                  <a:lnTo>
                    <a:pt x="2445893" y="503859"/>
                  </a:lnTo>
                  <a:lnTo>
                    <a:pt x="2532761" y="503859"/>
                  </a:lnTo>
                  <a:lnTo>
                    <a:pt x="2532761" y="264337"/>
                  </a:lnTo>
                  <a:close/>
                </a:path>
              </a:pathLst>
            </a:custGeom>
            <a:solidFill>
              <a:srgbClr val="1E3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0160" y="1499616"/>
              <a:ext cx="777240" cy="988694"/>
            </a:xfrm>
            <a:custGeom>
              <a:avLst/>
              <a:gdLst/>
              <a:ahLst/>
              <a:cxnLst/>
              <a:rect l="l" t="t" r="r" b="b"/>
              <a:pathLst>
                <a:path w="777239" h="988694">
                  <a:moveTo>
                    <a:pt x="418591" y="0"/>
                  </a:moveTo>
                  <a:lnTo>
                    <a:pt x="347853" y="4063"/>
                  </a:lnTo>
                  <a:lnTo>
                    <a:pt x="283718" y="15748"/>
                  </a:lnTo>
                  <a:lnTo>
                    <a:pt x="226440" y="35051"/>
                  </a:lnTo>
                  <a:lnTo>
                    <a:pt x="175640" y="61468"/>
                  </a:lnTo>
                  <a:lnTo>
                    <a:pt x="131572" y="94869"/>
                  </a:lnTo>
                  <a:lnTo>
                    <a:pt x="93853" y="134620"/>
                  </a:lnTo>
                  <a:lnTo>
                    <a:pt x="62611" y="180721"/>
                  </a:lnTo>
                  <a:lnTo>
                    <a:pt x="37718" y="232663"/>
                  </a:lnTo>
                  <a:lnTo>
                    <a:pt x="19177" y="290195"/>
                  </a:lnTo>
                  <a:lnTo>
                    <a:pt x="6858" y="353060"/>
                  </a:lnTo>
                  <a:lnTo>
                    <a:pt x="762" y="420878"/>
                  </a:lnTo>
                  <a:lnTo>
                    <a:pt x="0" y="456564"/>
                  </a:lnTo>
                  <a:lnTo>
                    <a:pt x="634" y="492760"/>
                  </a:lnTo>
                  <a:lnTo>
                    <a:pt x="6223" y="562229"/>
                  </a:lnTo>
                  <a:lnTo>
                    <a:pt x="17399" y="627634"/>
                  </a:lnTo>
                  <a:lnTo>
                    <a:pt x="34162" y="688594"/>
                  </a:lnTo>
                  <a:lnTo>
                    <a:pt x="56642" y="744728"/>
                  </a:lnTo>
                  <a:lnTo>
                    <a:pt x="84836" y="795909"/>
                  </a:lnTo>
                  <a:lnTo>
                    <a:pt x="118745" y="841756"/>
                  </a:lnTo>
                  <a:lnTo>
                    <a:pt x="158496" y="881888"/>
                  </a:lnTo>
                  <a:lnTo>
                    <a:pt x="204089" y="916178"/>
                  </a:lnTo>
                  <a:lnTo>
                    <a:pt x="255524" y="944245"/>
                  </a:lnTo>
                  <a:lnTo>
                    <a:pt x="313055" y="965708"/>
                  </a:lnTo>
                  <a:lnTo>
                    <a:pt x="376428" y="980313"/>
                  </a:lnTo>
                  <a:lnTo>
                    <a:pt x="445897" y="987679"/>
                  </a:lnTo>
                  <a:lnTo>
                    <a:pt x="482853" y="988695"/>
                  </a:lnTo>
                  <a:lnTo>
                    <a:pt x="517652" y="987933"/>
                  </a:lnTo>
                  <a:lnTo>
                    <a:pt x="582676" y="982091"/>
                  </a:lnTo>
                  <a:lnTo>
                    <a:pt x="644397" y="970661"/>
                  </a:lnTo>
                  <a:lnTo>
                    <a:pt x="706120" y="953643"/>
                  </a:lnTo>
                  <a:lnTo>
                    <a:pt x="771016" y="931037"/>
                  </a:lnTo>
                  <a:lnTo>
                    <a:pt x="771016" y="829818"/>
                  </a:lnTo>
                  <a:lnTo>
                    <a:pt x="735457" y="841883"/>
                  </a:lnTo>
                  <a:lnTo>
                    <a:pt x="699262" y="851788"/>
                  </a:lnTo>
                  <a:lnTo>
                    <a:pt x="662432" y="859282"/>
                  </a:lnTo>
                  <a:lnTo>
                    <a:pt x="625347" y="863981"/>
                  </a:lnTo>
                  <a:lnTo>
                    <a:pt x="587883" y="865505"/>
                  </a:lnTo>
                  <a:lnTo>
                    <a:pt x="554990" y="863600"/>
                  </a:lnTo>
                  <a:lnTo>
                    <a:pt x="494665" y="848868"/>
                  </a:lnTo>
                  <a:lnTo>
                    <a:pt x="441833" y="821436"/>
                  </a:lnTo>
                  <a:lnTo>
                    <a:pt x="396113" y="782955"/>
                  </a:lnTo>
                  <a:lnTo>
                    <a:pt x="357123" y="735711"/>
                  </a:lnTo>
                  <a:lnTo>
                    <a:pt x="324993" y="681482"/>
                  </a:lnTo>
                  <a:lnTo>
                    <a:pt x="299084" y="622300"/>
                  </a:lnTo>
                  <a:lnTo>
                    <a:pt x="279527" y="560070"/>
                  </a:lnTo>
                  <a:lnTo>
                    <a:pt x="265811" y="496950"/>
                  </a:lnTo>
                  <a:lnTo>
                    <a:pt x="257683" y="434594"/>
                  </a:lnTo>
                  <a:lnTo>
                    <a:pt x="255015" y="375285"/>
                  </a:lnTo>
                  <a:lnTo>
                    <a:pt x="255651" y="349631"/>
                  </a:lnTo>
                  <a:lnTo>
                    <a:pt x="261493" y="290957"/>
                  </a:lnTo>
                  <a:lnTo>
                    <a:pt x="275081" y="228600"/>
                  </a:lnTo>
                  <a:lnTo>
                    <a:pt x="297942" y="170434"/>
                  </a:lnTo>
                  <a:lnTo>
                    <a:pt x="332231" y="123951"/>
                  </a:lnTo>
                  <a:lnTo>
                    <a:pt x="379603" y="97028"/>
                  </a:lnTo>
                  <a:lnTo>
                    <a:pt x="408813" y="93345"/>
                  </a:lnTo>
                  <a:lnTo>
                    <a:pt x="442087" y="97536"/>
                  </a:lnTo>
                  <a:lnTo>
                    <a:pt x="488441" y="127888"/>
                  </a:lnTo>
                  <a:lnTo>
                    <a:pt x="513460" y="178562"/>
                  </a:lnTo>
                  <a:lnTo>
                    <a:pt x="523747" y="239268"/>
                  </a:lnTo>
                  <a:lnTo>
                    <a:pt x="525653" y="299847"/>
                  </a:lnTo>
                  <a:lnTo>
                    <a:pt x="525653" y="341503"/>
                  </a:lnTo>
                  <a:lnTo>
                    <a:pt x="776859" y="341503"/>
                  </a:lnTo>
                  <a:lnTo>
                    <a:pt x="775716" y="301244"/>
                  </a:lnTo>
                  <a:lnTo>
                    <a:pt x="766698" y="229362"/>
                  </a:lnTo>
                  <a:lnTo>
                    <a:pt x="748665" y="168401"/>
                  </a:lnTo>
                  <a:lnTo>
                    <a:pt x="721741" y="117729"/>
                  </a:lnTo>
                  <a:lnTo>
                    <a:pt x="686054" y="76962"/>
                  </a:lnTo>
                  <a:lnTo>
                    <a:pt x="641604" y="45466"/>
                  </a:lnTo>
                  <a:lnTo>
                    <a:pt x="588517" y="22606"/>
                  </a:lnTo>
                  <a:lnTo>
                    <a:pt x="526922" y="7874"/>
                  </a:lnTo>
                  <a:lnTo>
                    <a:pt x="456819" y="888"/>
                  </a:lnTo>
                  <a:lnTo>
                    <a:pt x="418591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7735" y="1876044"/>
              <a:ext cx="436245" cy="445134"/>
            </a:xfrm>
            <a:custGeom>
              <a:avLst/>
              <a:gdLst/>
              <a:ahLst/>
              <a:cxnLst/>
              <a:rect l="l" t="t" r="r" b="b"/>
              <a:pathLst>
                <a:path w="436244" h="445135">
                  <a:moveTo>
                    <a:pt x="217931" y="0"/>
                  </a:moveTo>
                  <a:lnTo>
                    <a:pt x="154939" y="9397"/>
                  </a:lnTo>
                  <a:lnTo>
                    <a:pt x="99313" y="35813"/>
                  </a:lnTo>
                  <a:lnTo>
                    <a:pt x="53466" y="76453"/>
                  </a:lnTo>
                  <a:lnTo>
                    <a:pt x="20193" y="128650"/>
                  </a:lnTo>
                  <a:lnTo>
                    <a:pt x="2412" y="189483"/>
                  </a:lnTo>
                  <a:lnTo>
                    <a:pt x="0" y="222376"/>
                  </a:lnTo>
                  <a:lnTo>
                    <a:pt x="2412" y="255269"/>
                  </a:lnTo>
                  <a:lnTo>
                    <a:pt x="20193" y="316102"/>
                  </a:lnTo>
                  <a:lnTo>
                    <a:pt x="53466" y="368300"/>
                  </a:lnTo>
                  <a:lnTo>
                    <a:pt x="99313" y="408939"/>
                  </a:lnTo>
                  <a:lnTo>
                    <a:pt x="154939" y="435355"/>
                  </a:lnTo>
                  <a:lnTo>
                    <a:pt x="217931" y="444753"/>
                  </a:lnTo>
                  <a:lnTo>
                    <a:pt x="250062" y="442340"/>
                  </a:lnTo>
                  <a:lnTo>
                    <a:pt x="309752" y="424052"/>
                  </a:lnTo>
                  <a:lnTo>
                    <a:pt x="360933" y="390270"/>
                  </a:lnTo>
                  <a:lnTo>
                    <a:pt x="400684" y="343407"/>
                  </a:lnTo>
                  <a:lnTo>
                    <a:pt x="426593" y="286638"/>
                  </a:lnTo>
                  <a:lnTo>
                    <a:pt x="435863" y="222376"/>
                  </a:lnTo>
                  <a:lnTo>
                    <a:pt x="433450" y="189483"/>
                  </a:lnTo>
                  <a:lnTo>
                    <a:pt x="415544" y="128650"/>
                  </a:lnTo>
                  <a:lnTo>
                    <a:pt x="382396" y="76453"/>
                  </a:lnTo>
                  <a:lnTo>
                    <a:pt x="336550" y="35813"/>
                  </a:lnTo>
                  <a:lnTo>
                    <a:pt x="280796" y="9397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1E3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6795" y="1943100"/>
              <a:ext cx="337947" cy="3106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5292" y="2129027"/>
              <a:ext cx="132587" cy="97536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00" y="113810"/>
            <a:ext cx="2651919" cy="26519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0133" y="563058"/>
            <a:ext cx="4577622" cy="6069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835" y="6907343"/>
            <a:ext cx="909144" cy="1590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3174" y="6688250"/>
            <a:ext cx="378610" cy="438186"/>
            <a:chOff x="484631" y="5952744"/>
            <a:chExt cx="431800" cy="499745"/>
          </a:xfrm>
        </p:grpSpPr>
        <p:sp>
          <p:nvSpPr>
            <p:cNvPr id="5" name="object 5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06090" y="2669573"/>
            <a:ext cx="3407180" cy="27124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79" y="2550857"/>
            <a:ext cx="3613403" cy="280711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0427" y="2495679"/>
            <a:ext cx="2812853" cy="29037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03442" y="6307262"/>
            <a:ext cx="1648626" cy="1443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442" y="547192"/>
            <a:ext cx="4577622" cy="6069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059" y="6913352"/>
            <a:ext cx="909144" cy="1590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8002" y="6634182"/>
            <a:ext cx="378610" cy="438186"/>
            <a:chOff x="484631" y="5952744"/>
            <a:chExt cx="431800" cy="499745"/>
          </a:xfrm>
        </p:grpSpPr>
        <p:sp>
          <p:nvSpPr>
            <p:cNvPr id="5" name="object 5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6612" y="2605923"/>
            <a:ext cx="100777" cy="1644305"/>
          </a:xfrm>
          <a:prstGeom prst="rect">
            <a:avLst/>
          </a:prstGeom>
        </p:spPr>
        <p:txBody>
          <a:bodyPr vert="horz" wrap="square" lIns="0" tIns="11693" rIns="0" bIns="0" rtlCol="0">
            <a:spAutoFit/>
          </a:bodyPr>
          <a:lstStyle/>
          <a:p>
            <a:pPr marL="11136">
              <a:spcBef>
                <a:spcPts val="92"/>
              </a:spcBef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>
              <a:spcBef>
                <a:spcPts val="88"/>
              </a:spcBef>
            </a:pP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98966" y="2633094"/>
            <a:ext cx="5529940" cy="1870224"/>
            <a:chOff x="1252423" y="2121154"/>
            <a:chExt cx="6306820" cy="21329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423" y="2121154"/>
              <a:ext cx="1552829" cy="303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423" y="2425903"/>
              <a:ext cx="1591945" cy="3035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423" y="2731008"/>
              <a:ext cx="4095115" cy="303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2423" y="3035808"/>
              <a:ext cx="6278626" cy="3032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2423" y="3340608"/>
              <a:ext cx="1541145" cy="3032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423" y="3645408"/>
              <a:ext cx="6306693" cy="3032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2423" y="3950157"/>
              <a:ext cx="1222095" cy="30358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47050" y="5234527"/>
            <a:ext cx="1681476" cy="14431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93908" y="2764213"/>
            <a:ext cx="2387761" cy="2104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676" y="6894036"/>
            <a:ext cx="985501" cy="173148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6">
              <a:spcBef>
                <a:spcPts val="88"/>
              </a:spcBef>
            </a:pPr>
            <a:r>
              <a:rPr sz="1052" spc="-8" dirty="0">
                <a:solidFill>
                  <a:srgbClr val="1F1F1F"/>
                </a:solidFill>
                <a:latin typeface="Arial"/>
                <a:cs typeface="Arial"/>
                <a:hlinkClick r:id="rId2"/>
              </a:rPr>
              <a:t>www.comitas.es</a:t>
            </a:r>
            <a:endParaRPr sz="1052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9184" y="6628173"/>
            <a:ext cx="378610" cy="438186"/>
            <a:chOff x="484631" y="5952744"/>
            <a:chExt cx="431800" cy="499745"/>
          </a:xfrm>
        </p:grpSpPr>
        <p:sp>
          <p:nvSpPr>
            <p:cNvPr id="4" name="object 4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2583" y="1437351"/>
            <a:ext cx="7266647" cy="4684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0337" y="1448554"/>
            <a:ext cx="4503794" cy="607447"/>
            <a:chOff x="2805048" y="770204"/>
            <a:chExt cx="5136515" cy="692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5048" y="770204"/>
              <a:ext cx="2739517" cy="692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5645" y="770204"/>
              <a:ext cx="2645663" cy="6922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5713" y="6986851"/>
            <a:ext cx="909144" cy="15901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92084" y="6696637"/>
            <a:ext cx="378610" cy="438186"/>
            <a:chOff x="484631" y="5952744"/>
            <a:chExt cx="431800" cy="499745"/>
          </a:xfrm>
        </p:grpSpPr>
        <p:sp>
          <p:nvSpPr>
            <p:cNvPr id="7" name="object 7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9527" y="2591891"/>
            <a:ext cx="2942471" cy="17892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6553" y="4538638"/>
            <a:ext cx="3110514" cy="14540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53689" y="2788324"/>
            <a:ext cx="2872985" cy="250818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33168" y="2091346"/>
            <a:ext cx="2062314" cy="385292"/>
            <a:chOff x="2660014" y="1503299"/>
            <a:chExt cx="2352040" cy="43942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0268" y="1503299"/>
              <a:ext cx="2351659" cy="4389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60014" y="1886966"/>
              <a:ext cx="2194560" cy="26034"/>
            </a:xfrm>
            <a:custGeom>
              <a:avLst/>
              <a:gdLst/>
              <a:ahLst/>
              <a:cxnLst/>
              <a:rect l="l" t="t" r="r" b="b"/>
              <a:pathLst>
                <a:path w="2194560" h="26035">
                  <a:moveTo>
                    <a:pt x="2194560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2194560" y="25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718057" y="2064576"/>
            <a:ext cx="3371304" cy="385292"/>
            <a:chOff x="6520433" y="1472768"/>
            <a:chExt cx="3844925" cy="43942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21195" y="1472768"/>
              <a:ext cx="3844163" cy="4392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20433" y="1856867"/>
              <a:ext cx="3587750" cy="26034"/>
            </a:xfrm>
            <a:custGeom>
              <a:avLst/>
              <a:gdLst/>
              <a:ahLst/>
              <a:cxnLst/>
              <a:rect l="l" t="t" r="r" b="b"/>
              <a:pathLst>
                <a:path w="3587750" h="26035">
                  <a:moveTo>
                    <a:pt x="3587496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3587496" y="25908"/>
                  </a:lnTo>
                  <a:lnTo>
                    <a:pt x="35874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8" name="Conector recto 17"/>
          <p:cNvCxnSpPr/>
          <p:nvPr/>
        </p:nvCxnSpPr>
        <p:spPr>
          <a:xfrm>
            <a:off x="2274893" y="7066359"/>
            <a:ext cx="716569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" y="0"/>
            <a:ext cx="10690177" cy="765901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>
              <a:alpha val="847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75300" y="2379024"/>
            <a:ext cx="5335067" cy="1136945"/>
            <a:chOff x="3282441" y="871677"/>
            <a:chExt cx="6084570" cy="1296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2441" y="871677"/>
              <a:ext cx="6084570" cy="692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665" y="1475867"/>
              <a:ext cx="3863974" cy="691896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864882" y="3729371"/>
            <a:ext cx="8974738" cy="0"/>
          </a:xfrm>
          <a:custGeom>
            <a:avLst/>
            <a:gdLst/>
            <a:ahLst/>
            <a:cxnLst/>
            <a:rect l="l" t="t" r="r" b="b"/>
            <a:pathLst>
              <a:path w="10235565">
                <a:moveTo>
                  <a:pt x="0" y="0"/>
                </a:moveTo>
                <a:lnTo>
                  <a:pt x="10235438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374" y="4483698"/>
            <a:ext cx="5355555" cy="44097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209148" y="5124842"/>
            <a:ext cx="4652454" cy="441527"/>
            <a:chOff x="3549141" y="4003243"/>
            <a:chExt cx="5306060" cy="5035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9141" y="4003243"/>
              <a:ext cx="593343" cy="5032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4149" y="4003243"/>
              <a:ext cx="1573529" cy="5032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3285" y="4003243"/>
              <a:ext cx="3391662" cy="503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" y="0"/>
            <a:ext cx="10690177" cy="7559675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>
              <a:alpha val="847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649" y="3265930"/>
            <a:ext cx="6313218" cy="6066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7780" y="1258804"/>
            <a:ext cx="5779933" cy="607447"/>
            <a:chOff x="2574035" y="553796"/>
            <a:chExt cx="6591934" cy="692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4035" y="553796"/>
              <a:ext cx="2086864" cy="692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041" y="553796"/>
              <a:ext cx="1578610" cy="692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6322" y="553796"/>
              <a:ext cx="3279267" cy="6922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799" y="6933556"/>
            <a:ext cx="909144" cy="1590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55213" y="6654386"/>
            <a:ext cx="378610" cy="438186"/>
            <a:chOff x="484631" y="5952744"/>
            <a:chExt cx="431800" cy="499745"/>
          </a:xfrm>
        </p:grpSpPr>
        <p:sp>
          <p:nvSpPr>
            <p:cNvPr id="8" name="object 8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307469" y="1953376"/>
            <a:ext cx="8888994" cy="266141"/>
            <a:chOff x="1490217" y="1345946"/>
            <a:chExt cx="10137775" cy="30353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0217" y="1345946"/>
              <a:ext cx="1703196" cy="303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7916" y="1345946"/>
              <a:ext cx="372618" cy="3032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3383" y="1345946"/>
              <a:ext cx="1488948" cy="3032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01438" y="1345946"/>
              <a:ext cx="1146657" cy="3032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07861" y="1345946"/>
              <a:ext cx="1867115" cy="3032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30946" y="1345946"/>
              <a:ext cx="776985" cy="3032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60942" y="1345946"/>
              <a:ext cx="231648" cy="3032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45347" y="1345946"/>
              <a:ext cx="1560829" cy="3032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51312" y="1345946"/>
              <a:ext cx="1376679" cy="30327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58221" y="2263168"/>
            <a:ext cx="5775368" cy="3849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" y="0"/>
            <a:ext cx="10690177" cy="798227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>
              <a:alpha val="847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00939" y="3265929"/>
            <a:ext cx="2116878" cy="606890"/>
            <a:chOff x="5018278" y="2842895"/>
            <a:chExt cx="2414270" cy="692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8278" y="2842895"/>
              <a:ext cx="817270" cy="6918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1180" y="2842895"/>
              <a:ext cx="1801114" cy="6918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912" y="6958605"/>
            <a:ext cx="909144" cy="1590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5578" y="6684854"/>
            <a:ext cx="378610" cy="438186"/>
            <a:chOff x="484631" y="5952744"/>
            <a:chExt cx="431800" cy="499745"/>
          </a:xfrm>
        </p:grpSpPr>
        <p:sp>
          <p:nvSpPr>
            <p:cNvPr id="4" name="object 4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8530" y="1418058"/>
            <a:ext cx="2343520" cy="46860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2063" y="1516247"/>
            <a:ext cx="2133847" cy="44189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659" y="1367866"/>
            <a:ext cx="2482793" cy="46916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" y="0"/>
            <a:ext cx="7236901" cy="7766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49781" y="2528930"/>
            <a:ext cx="1460990" cy="173148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6">
              <a:spcBef>
                <a:spcPts val="88"/>
              </a:spcBef>
            </a:pPr>
            <a:r>
              <a:rPr sz="1052" dirty="0">
                <a:solidFill>
                  <a:srgbClr val="001F5F"/>
                </a:solidFill>
                <a:latin typeface="Arial"/>
                <a:cs typeface="Arial"/>
              </a:rPr>
              <a:t>Insert</a:t>
            </a:r>
            <a:r>
              <a:rPr sz="1052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2" spc="-8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1052" spc="-4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2" spc="-8" dirty="0">
                <a:solidFill>
                  <a:srgbClr val="001F5F"/>
                </a:solidFill>
                <a:latin typeface="Arial"/>
                <a:cs typeface="Arial"/>
              </a:rPr>
              <a:t>Subtitle</a:t>
            </a:r>
            <a:r>
              <a:rPr sz="1052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2" spc="-18" dirty="0">
                <a:solidFill>
                  <a:srgbClr val="001F5F"/>
                </a:solidFill>
                <a:latin typeface="Arial"/>
                <a:cs typeface="Arial"/>
              </a:rPr>
              <a:t>Here</a:t>
            </a:r>
            <a:endParaRPr sz="1052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8996" y="5952615"/>
            <a:ext cx="89529" cy="1924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8216" y="5583804"/>
            <a:ext cx="188415" cy="1924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4074" y="1800817"/>
            <a:ext cx="70823" cy="721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52546" y="2211053"/>
            <a:ext cx="234960" cy="21491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03807" y="773225"/>
            <a:ext cx="5087299" cy="6013670"/>
            <a:chOff x="6390132" y="0"/>
            <a:chExt cx="5801995" cy="6858507"/>
          </a:xfrm>
        </p:grpSpPr>
        <p:sp>
          <p:nvSpPr>
            <p:cNvPr id="9" name="object 9"/>
            <p:cNvSpPr/>
            <p:nvPr/>
          </p:nvSpPr>
          <p:spPr>
            <a:xfrm>
              <a:off x="6390132" y="3096767"/>
              <a:ext cx="5801995" cy="3761740"/>
            </a:xfrm>
            <a:custGeom>
              <a:avLst/>
              <a:gdLst/>
              <a:ahLst/>
              <a:cxnLst/>
              <a:rect l="l" t="t" r="r" b="b"/>
              <a:pathLst>
                <a:path w="5801995" h="3761740">
                  <a:moveTo>
                    <a:pt x="0" y="3761232"/>
                  </a:moveTo>
                  <a:lnTo>
                    <a:pt x="5801868" y="3761232"/>
                  </a:lnTo>
                  <a:lnTo>
                    <a:pt x="5801868" y="0"/>
                  </a:lnTo>
                  <a:lnTo>
                    <a:pt x="0" y="0"/>
                  </a:lnTo>
                  <a:lnTo>
                    <a:pt x="0" y="37612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26452" y="3421379"/>
              <a:ext cx="684530" cy="678180"/>
            </a:xfrm>
            <a:custGeom>
              <a:avLst/>
              <a:gdLst/>
              <a:ahLst/>
              <a:cxnLst/>
              <a:rect l="l" t="t" r="r" b="b"/>
              <a:pathLst>
                <a:path w="684529" h="678179">
                  <a:moveTo>
                    <a:pt x="206629" y="116332"/>
                  </a:moveTo>
                  <a:lnTo>
                    <a:pt x="0" y="203581"/>
                  </a:lnTo>
                  <a:lnTo>
                    <a:pt x="7620" y="203581"/>
                  </a:lnTo>
                  <a:lnTo>
                    <a:pt x="7620" y="243459"/>
                  </a:lnTo>
                  <a:lnTo>
                    <a:pt x="18415" y="243459"/>
                  </a:lnTo>
                  <a:lnTo>
                    <a:pt x="18415" y="633730"/>
                  </a:lnTo>
                  <a:lnTo>
                    <a:pt x="7620" y="633730"/>
                  </a:lnTo>
                  <a:lnTo>
                    <a:pt x="7620" y="678180"/>
                  </a:lnTo>
                  <a:lnTo>
                    <a:pt x="257175" y="678180"/>
                  </a:lnTo>
                  <a:lnTo>
                    <a:pt x="257175" y="620014"/>
                  </a:lnTo>
                  <a:lnTo>
                    <a:pt x="264795" y="620014"/>
                  </a:lnTo>
                  <a:lnTo>
                    <a:pt x="264795" y="551180"/>
                  </a:lnTo>
                  <a:lnTo>
                    <a:pt x="58166" y="551180"/>
                  </a:lnTo>
                  <a:lnTo>
                    <a:pt x="58166" y="482219"/>
                  </a:lnTo>
                  <a:lnTo>
                    <a:pt x="264795" y="482219"/>
                  </a:lnTo>
                  <a:lnTo>
                    <a:pt x="264795" y="460756"/>
                  </a:lnTo>
                  <a:lnTo>
                    <a:pt x="257175" y="460756"/>
                  </a:lnTo>
                  <a:lnTo>
                    <a:pt x="257175" y="387350"/>
                  </a:lnTo>
                  <a:lnTo>
                    <a:pt x="264795" y="387350"/>
                  </a:lnTo>
                  <a:lnTo>
                    <a:pt x="264795" y="347472"/>
                  </a:lnTo>
                  <a:lnTo>
                    <a:pt x="58166" y="347472"/>
                  </a:lnTo>
                  <a:lnTo>
                    <a:pt x="58166" y="278638"/>
                  </a:lnTo>
                  <a:lnTo>
                    <a:pt x="264795" y="278638"/>
                  </a:lnTo>
                  <a:lnTo>
                    <a:pt x="264795" y="261747"/>
                  </a:lnTo>
                  <a:lnTo>
                    <a:pt x="257175" y="261747"/>
                  </a:lnTo>
                  <a:lnTo>
                    <a:pt x="257175" y="188341"/>
                  </a:lnTo>
                  <a:lnTo>
                    <a:pt x="264795" y="188341"/>
                  </a:lnTo>
                  <a:lnTo>
                    <a:pt x="264795" y="140843"/>
                  </a:lnTo>
                  <a:lnTo>
                    <a:pt x="206629" y="116332"/>
                  </a:lnTo>
                  <a:close/>
                </a:path>
                <a:path w="684529" h="678179">
                  <a:moveTo>
                    <a:pt x="142367" y="482219"/>
                  </a:moveTo>
                  <a:lnTo>
                    <a:pt x="113284" y="482219"/>
                  </a:lnTo>
                  <a:lnTo>
                    <a:pt x="113284" y="551180"/>
                  </a:lnTo>
                  <a:lnTo>
                    <a:pt x="142367" y="551180"/>
                  </a:lnTo>
                  <a:lnTo>
                    <a:pt x="142367" y="482219"/>
                  </a:lnTo>
                  <a:close/>
                </a:path>
                <a:path w="684529" h="678179">
                  <a:moveTo>
                    <a:pt x="264795" y="482219"/>
                  </a:moveTo>
                  <a:lnTo>
                    <a:pt x="195961" y="482219"/>
                  </a:lnTo>
                  <a:lnTo>
                    <a:pt x="195961" y="551180"/>
                  </a:lnTo>
                  <a:lnTo>
                    <a:pt x="264795" y="551180"/>
                  </a:lnTo>
                  <a:lnTo>
                    <a:pt x="264795" y="482219"/>
                  </a:lnTo>
                  <a:close/>
                </a:path>
                <a:path w="684529" h="678179">
                  <a:moveTo>
                    <a:pt x="142367" y="278638"/>
                  </a:moveTo>
                  <a:lnTo>
                    <a:pt x="113284" y="278638"/>
                  </a:lnTo>
                  <a:lnTo>
                    <a:pt x="113284" y="347472"/>
                  </a:lnTo>
                  <a:lnTo>
                    <a:pt x="142367" y="347472"/>
                  </a:lnTo>
                  <a:lnTo>
                    <a:pt x="142367" y="278638"/>
                  </a:lnTo>
                  <a:close/>
                </a:path>
                <a:path w="684529" h="678179">
                  <a:moveTo>
                    <a:pt x="264795" y="278638"/>
                  </a:moveTo>
                  <a:lnTo>
                    <a:pt x="195961" y="278638"/>
                  </a:lnTo>
                  <a:lnTo>
                    <a:pt x="195961" y="347472"/>
                  </a:lnTo>
                  <a:lnTo>
                    <a:pt x="264795" y="347472"/>
                  </a:lnTo>
                  <a:lnTo>
                    <a:pt x="264795" y="278638"/>
                  </a:lnTo>
                  <a:close/>
                </a:path>
                <a:path w="684529" h="678179">
                  <a:moveTo>
                    <a:pt x="684276" y="633730"/>
                  </a:moveTo>
                  <a:lnTo>
                    <a:pt x="286258" y="633730"/>
                  </a:lnTo>
                  <a:lnTo>
                    <a:pt x="286258" y="678180"/>
                  </a:lnTo>
                  <a:lnTo>
                    <a:pt x="684276" y="678180"/>
                  </a:lnTo>
                  <a:lnTo>
                    <a:pt x="684276" y="633730"/>
                  </a:lnTo>
                  <a:close/>
                </a:path>
                <a:path w="684529" h="678179">
                  <a:moveTo>
                    <a:pt x="676656" y="445516"/>
                  </a:moveTo>
                  <a:lnTo>
                    <a:pt x="293878" y="445516"/>
                  </a:lnTo>
                  <a:lnTo>
                    <a:pt x="293878" y="633730"/>
                  </a:lnTo>
                  <a:lnTo>
                    <a:pt x="431673" y="633730"/>
                  </a:lnTo>
                  <a:lnTo>
                    <a:pt x="431673" y="558800"/>
                  </a:lnTo>
                  <a:lnTo>
                    <a:pt x="336804" y="558800"/>
                  </a:lnTo>
                  <a:lnTo>
                    <a:pt x="336804" y="479171"/>
                  </a:lnTo>
                  <a:lnTo>
                    <a:pt x="676656" y="479171"/>
                  </a:lnTo>
                  <a:lnTo>
                    <a:pt x="676656" y="445516"/>
                  </a:lnTo>
                  <a:close/>
                </a:path>
                <a:path w="684529" h="678179">
                  <a:moveTo>
                    <a:pt x="567944" y="482219"/>
                  </a:moveTo>
                  <a:lnTo>
                    <a:pt x="538861" y="482219"/>
                  </a:lnTo>
                  <a:lnTo>
                    <a:pt x="538861" y="633730"/>
                  </a:lnTo>
                  <a:lnTo>
                    <a:pt x="676656" y="633730"/>
                  </a:lnTo>
                  <a:lnTo>
                    <a:pt x="676656" y="558800"/>
                  </a:lnTo>
                  <a:lnTo>
                    <a:pt x="567944" y="558800"/>
                  </a:lnTo>
                  <a:lnTo>
                    <a:pt x="567944" y="482219"/>
                  </a:lnTo>
                  <a:close/>
                </a:path>
                <a:path w="684529" h="678179">
                  <a:moveTo>
                    <a:pt x="567944" y="479171"/>
                  </a:moveTo>
                  <a:lnTo>
                    <a:pt x="402590" y="479171"/>
                  </a:lnTo>
                  <a:lnTo>
                    <a:pt x="402590" y="558800"/>
                  </a:lnTo>
                  <a:lnTo>
                    <a:pt x="431673" y="558800"/>
                  </a:lnTo>
                  <a:lnTo>
                    <a:pt x="431673" y="482219"/>
                  </a:lnTo>
                  <a:lnTo>
                    <a:pt x="567944" y="482219"/>
                  </a:lnTo>
                  <a:lnTo>
                    <a:pt x="567944" y="479171"/>
                  </a:lnTo>
                  <a:close/>
                </a:path>
                <a:path w="684529" h="678179">
                  <a:moveTo>
                    <a:pt x="676656" y="479171"/>
                  </a:moveTo>
                  <a:lnTo>
                    <a:pt x="633730" y="479171"/>
                  </a:lnTo>
                  <a:lnTo>
                    <a:pt x="633730" y="558800"/>
                  </a:lnTo>
                  <a:lnTo>
                    <a:pt x="676656" y="558800"/>
                  </a:lnTo>
                  <a:lnTo>
                    <a:pt x="676656" y="479171"/>
                  </a:lnTo>
                  <a:close/>
                </a:path>
                <a:path w="684529" h="678179">
                  <a:moveTo>
                    <a:pt x="684276" y="402590"/>
                  </a:moveTo>
                  <a:lnTo>
                    <a:pt x="286258" y="402590"/>
                  </a:lnTo>
                  <a:lnTo>
                    <a:pt x="286258" y="445516"/>
                  </a:lnTo>
                  <a:lnTo>
                    <a:pt x="684276" y="445516"/>
                  </a:lnTo>
                  <a:lnTo>
                    <a:pt x="684276" y="402590"/>
                  </a:lnTo>
                  <a:close/>
                </a:path>
                <a:path w="684529" h="678179">
                  <a:moveTo>
                    <a:pt x="676656" y="243459"/>
                  </a:moveTo>
                  <a:lnTo>
                    <a:pt x="293878" y="243459"/>
                  </a:lnTo>
                  <a:lnTo>
                    <a:pt x="293878" y="402590"/>
                  </a:lnTo>
                  <a:lnTo>
                    <a:pt x="676656" y="402590"/>
                  </a:lnTo>
                  <a:lnTo>
                    <a:pt x="676656" y="347472"/>
                  </a:lnTo>
                  <a:lnTo>
                    <a:pt x="336804" y="347472"/>
                  </a:lnTo>
                  <a:lnTo>
                    <a:pt x="336804" y="278638"/>
                  </a:lnTo>
                  <a:lnTo>
                    <a:pt x="676656" y="278638"/>
                  </a:lnTo>
                  <a:lnTo>
                    <a:pt x="676656" y="243459"/>
                  </a:lnTo>
                  <a:close/>
                </a:path>
                <a:path w="684529" h="678179">
                  <a:moveTo>
                    <a:pt x="419481" y="278638"/>
                  </a:moveTo>
                  <a:lnTo>
                    <a:pt x="391922" y="278638"/>
                  </a:lnTo>
                  <a:lnTo>
                    <a:pt x="391922" y="347472"/>
                  </a:lnTo>
                  <a:lnTo>
                    <a:pt x="419481" y="347472"/>
                  </a:lnTo>
                  <a:lnTo>
                    <a:pt x="419481" y="278638"/>
                  </a:lnTo>
                  <a:close/>
                </a:path>
                <a:path w="684529" h="678179">
                  <a:moveTo>
                    <a:pt x="498983" y="278638"/>
                  </a:moveTo>
                  <a:lnTo>
                    <a:pt x="471551" y="278638"/>
                  </a:lnTo>
                  <a:lnTo>
                    <a:pt x="471551" y="347472"/>
                  </a:lnTo>
                  <a:lnTo>
                    <a:pt x="498983" y="347472"/>
                  </a:lnTo>
                  <a:lnTo>
                    <a:pt x="498983" y="278638"/>
                  </a:lnTo>
                  <a:close/>
                </a:path>
                <a:path w="684529" h="678179">
                  <a:moveTo>
                    <a:pt x="578612" y="278638"/>
                  </a:moveTo>
                  <a:lnTo>
                    <a:pt x="554101" y="278638"/>
                  </a:lnTo>
                  <a:lnTo>
                    <a:pt x="554101" y="347472"/>
                  </a:lnTo>
                  <a:lnTo>
                    <a:pt x="578612" y="347472"/>
                  </a:lnTo>
                  <a:lnTo>
                    <a:pt x="578612" y="278638"/>
                  </a:lnTo>
                  <a:close/>
                </a:path>
                <a:path w="684529" h="678179">
                  <a:moveTo>
                    <a:pt x="676656" y="278638"/>
                  </a:moveTo>
                  <a:lnTo>
                    <a:pt x="633730" y="278638"/>
                  </a:lnTo>
                  <a:lnTo>
                    <a:pt x="633730" y="347472"/>
                  </a:lnTo>
                  <a:lnTo>
                    <a:pt x="676656" y="347472"/>
                  </a:lnTo>
                  <a:lnTo>
                    <a:pt x="676656" y="278638"/>
                  </a:lnTo>
                  <a:close/>
                </a:path>
                <a:path w="684529" h="678179">
                  <a:moveTo>
                    <a:pt x="684276" y="203581"/>
                  </a:moveTo>
                  <a:lnTo>
                    <a:pt x="286258" y="203581"/>
                  </a:lnTo>
                  <a:lnTo>
                    <a:pt x="286258" y="243459"/>
                  </a:lnTo>
                  <a:lnTo>
                    <a:pt x="684276" y="243459"/>
                  </a:lnTo>
                  <a:lnTo>
                    <a:pt x="684276" y="203581"/>
                  </a:lnTo>
                  <a:close/>
                </a:path>
                <a:path w="684529" h="678179">
                  <a:moveTo>
                    <a:pt x="676656" y="42926"/>
                  </a:moveTo>
                  <a:lnTo>
                    <a:pt x="293878" y="42926"/>
                  </a:lnTo>
                  <a:lnTo>
                    <a:pt x="293878" y="203581"/>
                  </a:lnTo>
                  <a:lnTo>
                    <a:pt x="676656" y="203581"/>
                  </a:lnTo>
                  <a:lnTo>
                    <a:pt x="676656" y="140843"/>
                  </a:lnTo>
                  <a:lnTo>
                    <a:pt x="336804" y="140843"/>
                  </a:lnTo>
                  <a:lnTo>
                    <a:pt x="336804" y="72009"/>
                  </a:lnTo>
                  <a:lnTo>
                    <a:pt x="676656" y="72009"/>
                  </a:lnTo>
                  <a:lnTo>
                    <a:pt x="676656" y="42926"/>
                  </a:lnTo>
                  <a:close/>
                </a:path>
                <a:path w="684529" h="678179">
                  <a:moveTo>
                    <a:pt x="419481" y="72009"/>
                  </a:moveTo>
                  <a:lnTo>
                    <a:pt x="391922" y="72009"/>
                  </a:lnTo>
                  <a:lnTo>
                    <a:pt x="391922" y="140843"/>
                  </a:lnTo>
                  <a:lnTo>
                    <a:pt x="419481" y="140843"/>
                  </a:lnTo>
                  <a:lnTo>
                    <a:pt x="419481" y="72009"/>
                  </a:lnTo>
                  <a:close/>
                </a:path>
                <a:path w="684529" h="678179">
                  <a:moveTo>
                    <a:pt x="498983" y="72009"/>
                  </a:moveTo>
                  <a:lnTo>
                    <a:pt x="471551" y="72009"/>
                  </a:lnTo>
                  <a:lnTo>
                    <a:pt x="471551" y="140843"/>
                  </a:lnTo>
                  <a:lnTo>
                    <a:pt x="498983" y="140843"/>
                  </a:lnTo>
                  <a:lnTo>
                    <a:pt x="498983" y="72009"/>
                  </a:lnTo>
                  <a:close/>
                </a:path>
                <a:path w="684529" h="678179">
                  <a:moveTo>
                    <a:pt x="578612" y="72009"/>
                  </a:moveTo>
                  <a:lnTo>
                    <a:pt x="554101" y="72009"/>
                  </a:lnTo>
                  <a:lnTo>
                    <a:pt x="554101" y="140843"/>
                  </a:lnTo>
                  <a:lnTo>
                    <a:pt x="578612" y="140843"/>
                  </a:lnTo>
                  <a:lnTo>
                    <a:pt x="578612" y="72009"/>
                  </a:lnTo>
                  <a:close/>
                </a:path>
                <a:path w="684529" h="678179">
                  <a:moveTo>
                    <a:pt x="676656" y="72009"/>
                  </a:moveTo>
                  <a:lnTo>
                    <a:pt x="633730" y="72009"/>
                  </a:lnTo>
                  <a:lnTo>
                    <a:pt x="633730" y="140843"/>
                  </a:lnTo>
                  <a:lnTo>
                    <a:pt x="676656" y="140843"/>
                  </a:lnTo>
                  <a:lnTo>
                    <a:pt x="676656" y="72009"/>
                  </a:lnTo>
                  <a:close/>
                </a:path>
                <a:path w="684529" h="678179">
                  <a:moveTo>
                    <a:pt x="684276" y="0"/>
                  </a:moveTo>
                  <a:lnTo>
                    <a:pt x="286258" y="0"/>
                  </a:lnTo>
                  <a:lnTo>
                    <a:pt x="286258" y="42926"/>
                  </a:lnTo>
                  <a:lnTo>
                    <a:pt x="684276" y="42926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1552" y="3464305"/>
              <a:ext cx="3100958" cy="2514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1552" y="3830065"/>
              <a:ext cx="2067941" cy="2514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27214" y="4406646"/>
              <a:ext cx="3568700" cy="0"/>
            </a:xfrm>
            <a:custGeom>
              <a:avLst/>
              <a:gdLst/>
              <a:ahLst/>
              <a:cxnLst/>
              <a:rect l="l" t="t" r="r" b="b"/>
              <a:pathLst>
                <a:path w="3568700">
                  <a:moveTo>
                    <a:pt x="0" y="0"/>
                  </a:moveTo>
                  <a:lnTo>
                    <a:pt x="3568700" y="0"/>
                  </a:lnTo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24388" y="5059679"/>
              <a:ext cx="271780" cy="220979"/>
            </a:xfrm>
            <a:custGeom>
              <a:avLst/>
              <a:gdLst/>
              <a:ahLst/>
              <a:cxnLst/>
              <a:rect l="l" t="t" r="r" b="b"/>
              <a:pathLst>
                <a:path w="271779" h="220979">
                  <a:moveTo>
                    <a:pt x="0" y="196723"/>
                  </a:moveTo>
                  <a:lnTo>
                    <a:pt x="18555" y="207049"/>
                  </a:lnTo>
                  <a:lnTo>
                    <a:pt x="39004" y="214661"/>
                  </a:lnTo>
                  <a:lnTo>
                    <a:pt x="61096" y="219368"/>
                  </a:lnTo>
                  <a:lnTo>
                    <a:pt x="84582" y="220980"/>
                  </a:lnTo>
                  <a:lnTo>
                    <a:pt x="140665" y="211628"/>
                  </a:lnTo>
                  <a:lnTo>
                    <a:pt x="165272" y="197739"/>
                  </a:lnTo>
                  <a:lnTo>
                    <a:pt x="2921" y="197739"/>
                  </a:lnTo>
                  <a:lnTo>
                    <a:pt x="0" y="196723"/>
                  </a:lnTo>
                  <a:close/>
                </a:path>
                <a:path w="271779" h="220979">
                  <a:moveTo>
                    <a:pt x="33020" y="135636"/>
                  </a:moveTo>
                  <a:lnTo>
                    <a:pt x="29210" y="135636"/>
                  </a:lnTo>
                  <a:lnTo>
                    <a:pt x="37911" y="150644"/>
                  </a:lnTo>
                  <a:lnTo>
                    <a:pt x="49958" y="162560"/>
                  </a:lnTo>
                  <a:lnTo>
                    <a:pt x="64839" y="170568"/>
                  </a:lnTo>
                  <a:lnTo>
                    <a:pt x="81661" y="173482"/>
                  </a:lnTo>
                  <a:lnTo>
                    <a:pt x="66242" y="183808"/>
                  </a:lnTo>
                  <a:lnTo>
                    <a:pt x="49371" y="191420"/>
                  </a:lnTo>
                  <a:lnTo>
                    <a:pt x="31404" y="196127"/>
                  </a:lnTo>
                  <a:lnTo>
                    <a:pt x="12700" y="197739"/>
                  </a:lnTo>
                  <a:lnTo>
                    <a:pt x="165272" y="197739"/>
                  </a:lnTo>
                  <a:lnTo>
                    <a:pt x="184922" y="186647"/>
                  </a:lnTo>
                  <a:lnTo>
                    <a:pt x="216987" y="150644"/>
                  </a:lnTo>
                  <a:lnTo>
                    <a:pt x="223422" y="136652"/>
                  </a:lnTo>
                  <a:lnTo>
                    <a:pt x="35941" y="136652"/>
                  </a:lnTo>
                  <a:lnTo>
                    <a:pt x="33020" y="135636"/>
                  </a:lnTo>
                  <a:close/>
                </a:path>
                <a:path w="271779" h="220979">
                  <a:moveTo>
                    <a:pt x="9779" y="78486"/>
                  </a:moveTo>
                  <a:lnTo>
                    <a:pt x="13223" y="98137"/>
                  </a:lnTo>
                  <a:lnTo>
                    <a:pt x="22764" y="114442"/>
                  </a:lnTo>
                  <a:lnTo>
                    <a:pt x="37211" y="126581"/>
                  </a:lnTo>
                  <a:lnTo>
                    <a:pt x="55372" y="133731"/>
                  </a:lnTo>
                  <a:lnTo>
                    <a:pt x="49530" y="135636"/>
                  </a:lnTo>
                  <a:lnTo>
                    <a:pt x="44704" y="136652"/>
                  </a:lnTo>
                  <a:lnTo>
                    <a:pt x="223422" y="136652"/>
                  </a:lnTo>
                  <a:lnTo>
                    <a:pt x="236494" y="108228"/>
                  </a:lnTo>
                  <a:lnTo>
                    <a:pt x="239769" y="86233"/>
                  </a:lnTo>
                  <a:lnTo>
                    <a:pt x="35052" y="86233"/>
                  </a:lnTo>
                  <a:lnTo>
                    <a:pt x="28495" y="84897"/>
                  </a:lnTo>
                  <a:lnTo>
                    <a:pt x="22034" y="83454"/>
                  </a:lnTo>
                  <a:lnTo>
                    <a:pt x="15763" y="81464"/>
                  </a:lnTo>
                  <a:lnTo>
                    <a:pt x="9779" y="78486"/>
                  </a:lnTo>
                  <a:close/>
                </a:path>
                <a:path w="271779" h="220979">
                  <a:moveTo>
                    <a:pt x="17526" y="11684"/>
                  </a:moveTo>
                  <a:lnTo>
                    <a:pt x="14577" y="17837"/>
                  </a:lnTo>
                  <a:lnTo>
                    <a:pt x="12795" y="24622"/>
                  </a:lnTo>
                  <a:lnTo>
                    <a:pt x="11918" y="31954"/>
                  </a:lnTo>
                  <a:lnTo>
                    <a:pt x="11684" y="39751"/>
                  </a:lnTo>
                  <a:lnTo>
                    <a:pt x="13173" y="52371"/>
                  </a:lnTo>
                  <a:lnTo>
                    <a:pt x="13281" y="53282"/>
                  </a:lnTo>
                  <a:lnTo>
                    <a:pt x="17901" y="65913"/>
                  </a:lnTo>
                  <a:lnTo>
                    <a:pt x="25239" y="77059"/>
                  </a:lnTo>
                  <a:lnTo>
                    <a:pt x="35052" y="86233"/>
                  </a:lnTo>
                  <a:lnTo>
                    <a:pt x="239769" y="86233"/>
                  </a:lnTo>
                  <a:lnTo>
                    <a:pt x="242227" y="69723"/>
                  </a:lnTo>
                  <a:lnTo>
                    <a:pt x="134239" y="69723"/>
                  </a:lnTo>
                  <a:lnTo>
                    <a:pt x="100375" y="64244"/>
                  </a:lnTo>
                  <a:lnTo>
                    <a:pt x="69262" y="52371"/>
                  </a:lnTo>
                  <a:lnTo>
                    <a:pt x="41496" y="34688"/>
                  </a:lnTo>
                  <a:lnTo>
                    <a:pt x="17526" y="11684"/>
                  </a:lnTo>
                  <a:close/>
                </a:path>
                <a:path w="271779" h="220979">
                  <a:moveTo>
                    <a:pt x="187706" y="0"/>
                  </a:moveTo>
                  <a:lnTo>
                    <a:pt x="166143" y="4572"/>
                  </a:lnTo>
                  <a:lnTo>
                    <a:pt x="148177" y="16954"/>
                  </a:lnTo>
                  <a:lnTo>
                    <a:pt x="135878" y="35147"/>
                  </a:lnTo>
                  <a:lnTo>
                    <a:pt x="131318" y="57150"/>
                  </a:lnTo>
                  <a:lnTo>
                    <a:pt x="131318" y="61087"/>
                  </a:lnTo>
                  <a:lnTo>
                    <a:pt x="132207" y="65913"/>
                  </a:lnTo>
                  <a:lnTo>
                    <a:pt x="134239" y="69723"/>
                  </a:lnTo>
                  <a:lnTo>
                    <a:pt x="242227" y="69723"/>
                  </a:lnTo>
                  <a:lnTo>
                    <a:pt x="243042" y="64244"/>
                  </a:lnTo>
                  <a:lnTo>
                    <a:pt x="243078" y="55245"/>
                  </a:lnTo>
                  <a:lnTo>
                    <a:pt x="251323" y="49504"/>
                  </a:lnTo>
                  <a:lnTo>
                    <a:pt x="258651" y="42560"/>
                  </a:lnTo>
                  <a:lnTo>
                    <a:pt x="265043" y="34925"/>
                  </a:lnTo>
                  <a:lnTo>
                    <a:pt x="239141" y="34925"/>
                  </a:lnTo>
                  <a:lnTo>
                    <a:pt x="247326" y="29541"/>
                  </a:lnTo>
                  <a:lnTo>
                    <a:pt x="254238" y="22526"/>
                  </a:lnTo>
                  <a:lnTo>
                    <a:pt x="256327" y="19431"/>
                  </a:lnTo>
                  <a:lnTo>
                    <a:pt x="228473" y="19431"/>
                  </a:lnTo>
                  <a:lnTo>
                    <a:pt x="220352" y="11465"/>
                  </a:lnTo>
                  <a:lnTo>
                    <a:pt x="210661" y="5334"/>
                  </a:lnTo>
                  <a:lnTo>
                    <a:pt x="199683" y="1393"/>
                  </a:lnTo>
                  <a:lnTo>
                    <a:pt x="187706" y="0"/>
                  </a:lnTo>
                  <a:close/>
                </a:path>
                <a:path w="271779" h="220979">
                  <a:moveTo>
                    <a:pt x="271272" y="26162"/>
                  </a:moveTo>
                  <a:lnTo>
                    <a:pt x="264197" y="29995"/>
                  </a:lnTo>
                  <a:lnTo>
                    <a:pt x="256301" y="32734"/>
                  </a:lnTo>
                  <a:lnTo>
                    <a:pt x="247858" y="34377"/>
                  </a:lnTo>
                  <a:lnTo>
                    <a:pt x="239141" y="34925"/>
                  </a:lnTo>
                  <a:lnTo>
                    <a:pt x="265043" y="34925"/>
                  </a:lnTo>
                  <a:lnTo>
                    <a:pt x="265241" y="34688"/>
                  </a:lnTo>
                  <a:lnTo>
                    <a:pt x="271272" y="26162"/>
                  </a:lnTo>
                  <a:close/>
                </a:path>
                <a:path w="271779" h="220979">
                  <a:moveTo>
                    <a:pt x="263525" y="5842"/>
                  </a:moveTo>
                  <a:lnTo>
                    <a:pt x="255833" y="10019"/>
                  </a:lnTo>
                  <a:lnTo>
                    <a:pt x="247427" y="13731"/>
                  </a:lnTo>
                  <a:lnTo>
                    <a:pt x="238084" y="16954"/>
                  </a:lnTo>
                  <a:lnTo>
                    <a:pt x="228473" y="19431"/>
                  </a:lnTo>
                  <a:lnTo>
                    <a:pt x="256327" y="19431"/>
                  </a:lnTo>
                  <a:lnTo>
                    <a:pt x="259697" y="14440"/>
                  </a:lnTo>
                  <a:lnTo>
                    <a:pt x="263525" y="584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67774" y="5074665"/>
              <a:ext cx="1290574" cy="188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04350" y="5500115"/>
              <a:ext cx="1251673" cy="1889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07982" y="5924092"/>
              <a:ext cx="1146048" cy="188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35438" y="4604639"/>
              <a:ext cx="750951" cy="2209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90132" y="0"/>
              <a:ext cx="5801995" cy="3096895"/>
            </a:xfrm>
            <a:custGeom>
              <a:avLst/>
              <a:gdLst/>
              <a:ahLst/>
              <a:cxnLst/>
              <a:rect l="l" t="t" r="r" b="b"/>
              <a:pathLst>
                <a:path w="5801995" h="3096895">
                  <a:moveTo>
                    <a:pt x="5801868" y="0"/>
                  </a:moveTo>
                  <a:lnTo>
                    <a:pt x="0" y="0"/>
                  </a:lnTo>
                  <a:lnTo>
                    <a:pt x="0" y="3096767"/>
                  </a:lnTo>
                  <a:lnTo>
                    <a:pt x="5801868" y="3096767"/>
                  </a:lnTo>
                  <a:lnTo>
                    <a:pt x="580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97824" y="1171955"/>
              <a:ext cx="2052955" cy="441959"/>
            </a:xfrm>
            <a:custGeom>
              <a:avLst/>
              <a:gdLst/>
              <a:ahLst/>
              <a:cxnLst/>
              <a:rect l="l" t="t" r="r" b="b"/>
              <a:pathLst>
                <a:path w="2052954" h="441959">
                  <a:moveTo>
                    <a:pt x="257302" y="227457"/>
                  </a:moveTo>
                  <a:lnTo>
                    <a:pt x="249809" y="174752"/>
                  </a:lnTo>
                  <a:lnTo>
                    <a:pt x="210566" y="128270"/>
                  </a:lnTo>
                  <a:lnTo>
                    <a:pt x="166116" y="115824"/>
                  </a:lnTo>
                  <a:lnTo>
                    <a:pt x="138684" y="114300"/>
                  </a:lnTo>
                  <a:lnTo>
                    <a:pt x="109093" y="116459"/>
                  </a:lnTo>
                  <a:lnTo>
                    <a:pt x="60833" y="133096"/>
                  </a:lnTo>
                  <a:lnTo>
                    <a:pt x="26797" y="164592"/>
                  </a:lnTo>
                  <a:lnTo>
                    <a:pt x="6604" y="209296"/>
                  </a:lnTo>
                  <a:lnTo>
                    <a:pt x="0" y="265557"/>
                  </a:lnTo>
                  <a:lnTo>
                    <a:pt x="1270" y="293243"/>
                  </a:lnTo>
                  <a:lnTo>
                    <a:pt x="11557" y="343154"/>
                  </a:lnTo>
                  <a:lnTo>
                    <a:pt x="32512" y="384302"/>
                  </a:lnTo>
                  <a:lnTo>
                    <a:pt x="64008" y="415290"/>
                  </a:lnTo>
                  <a:lnTo>
                    <a:pt x="106426" y="434848"/>
                  </a:lnTo>
                  <a:lnTo>
                    <a:pt x="160020" y="441706"/>
                  </a:lnTo>
                  <a:lnTo>
                    <a:pt x="185166" y="440436"/>
                  </a:lnTo>
                  <a:lnTo>
                    <a:pt x="231394" y="430784"/>
                  </a:lnTo>
                  <a:lnTo>
                    <a:pt x="255397" y="389001"/>
                  </a:lnTo>
                  <a:lnTo>
                    <a:pt x="240665" y="393954"/>
                  </a:lnTo>
                  <a:lnTo>
                    <a:pt x="225552" y="397637"/>
                  </a:lnTo>
                  <a:lnTo>
                    <a:pt x="210312" y="400050"/>
                  </a:lnTo>
                  <a:lnTo>
                    <a:pt x="194818" y="400939"/>
                  </a:lnTo>
                  <a:lnTo>
                    <a:pt x="170307" y="397510"/>
                  </a:lnTo>
                  <a:lnTo>
                    <a:pt x="131191" y="373507"/>
                  </a:lnTo>
                  <a:lnTo>
                    <a:pt x="104521" y="333629"/>
                  </a:lnTo>
                  <a:lnTo>
                    <a:pt x="89408" y="285877"/>
                  </a:lnTo>
                  <a:lnTo>
                    <a:pt x="84455" y="238506"/>
                  </a:lnTo>
                  <a:lnTo>
                    <a:pt x="85852" y="216789"/>
                  </a:lnTo>
                  <a:lnTo>
                    <a:pt x="90551" y="192024"/>
                  </a:lnTo>
                  <a:lnTo>
                    <a:pt x="99695" y="169037"/>
                  </a:lnTo>
                  <a:lnTo>
                    <a:pt x="114300" y="151892"/>
                  </a:lnTo>
                  <a:lnTo>
                    <a:pt x="135382" y="145288"/>
                  </a:lnTo>
                  <a:lnTo>
                    <a:pt x="156972" y="152019"/>
                  </a:lnTo>
                  <a:lnTo>
                    <a:pt x="168656" y="168783"/>
                  </a:lnTo>
                  <a:lnTo>
                    <a:pt x="173228" y="191008"/>
                  </a:lnTo>
                  <a:lnTo>
                    <a:pt x="174117" y="213614"/>
                  </a:lnTo>
                  <a:lnTo>
                    <a:pt x="174117" y="227457"/>
                  </a:lnTo>
                  <a:lnTo>
                    <a:pt x="257302" y="227457"/>
                  </a:lnTo>
                  <a:close/>
                </a:path>
                <a:path w="2052954" h="441959">
                  <a:moveTo>
                    <a:pt x="571500" y="278003"/>
                  </a:moveTo>
                  <a:lnTo>
                    <a:pt x="566801" y="223139"/>
                  </a:lnTo>
                  <a:lnTo>
                    <a:pt x="551942" y="177800"/>
                  </a:lnTo>
                  <a:lnTo>
                    <a:pt x="525145" y="143510"/>
                  </a:lnTo>
                  <a:lnTo>
                    <a:pt x="487045" y="122682"/>
                  </a:lnTo>
                  <a:lnTo>
                    <a:pt x="487045" y="259588"/>
                  </a:lnTo>
                  <a:lnTo>
                    <a:pt x="487045" y="296418"/>
                  </a:lnTo>
                  <a:lnTo>
                    <a:pt x="484632" y="343408"/>
                  </a:lnTo>
                  <a:lnTo>
                    <a:pt x="469506" y="390017"/>
                  </a:lnTo>
                  <a:lnTo>
                    <a:pt x="453504" y="405130"/>
                  </a:lnTo>
                  <a:lnTo>
                    <a:pt x="453123" y="405130"/>
                  </a:lnTo>
                  <a:lnTo>
                    <a:pt x="430276" y="410718"/>
                  </a:lnTo>
                  <a:lnTo>
                    <a:pt x="391033" y="390017"/>
                  </a:lnTo>
                  <a:lnTo>
                    <a:pt x="375539" y="343916"/>
                  </a:lnTo>
                  <a:lnTo>
                    <a:pt x="372872" y="296418"/>
                  </a:lnTo>
                  <a:lnTo>
                    <a:pt x="372872" y="259588"/>
                  </a:lnTo>
                  <a:lnTo>
                    <a:pt x="375615" y="212598"/>
                  </a:lnTo>
                  <a:lnTo>
                    <a:pt x="391223" y="166116"/>
                  </a:lnTo>
                  <a:lnTo>
                    <a:pt x="407022" y="151003"/>
                  </a:lnTo>
                  <a:lnTo>
                    <a:pt x="406628" y="151003"/>
                  </a:lnTo>
                  <a:lnTo>
                    <a:pt x="430276" y="145288"/>
                  </a:lnTo>
                  <a:lnTo>
                    <a:pt x="453644" y="151003"/>
                  </a:lnTo>
                  <a:lnTo>
                    <a:pt x="469646" y="166116"/>
                  </a:lnTo>
                  <a:lnTo>
                    <a:pt x="479298" y="187452"/>
                  </a:lnTo>
                  <a:lnTo>
                    <a:pt x="479425" y="187706"/>
                  </a:lnTo>
                  <a:lnTo>
                    <a:pt x="484517" y="212090"/>
                  </a:lnTo>
                  <a:lnTo>
                    <a:pt x="484632" y="212598"/>
                  </a:lnTo>
                  <a:lnTo>
                    <a:pt x="486600" y="237236"/>
                  </a:lnTo>
                  <a:lnTo>
                    <a:pt x="486664" y="237871"/>
                  </a:lnTo>
                  <a:lnTo>
                    <a:pt x="487045" y="259588"/>
                  </a:lnTo>
                  <a:lnTo>
                    <a:pt x="487045" y="122682"/>
                  </a:lnTo>
                  <a:lnTo>
                    <a:pt x="485013" y="121920"/>
                  </a:lnTo>
                  <a:lnTo>
                    <a:pt x="459613" y="116332"/>
                  </a:lnTo>
                  <a:lnTo>
                    <a:pt x="430276" y="114300"/>
                  </a:lnTo>
                  <a:lnTo>
                    <a:pt x="400812" y="116332"/>
                  </a:lnTo>
                  <a:lnTo>
                    <a:pt x="353441" y="131064"/>
                  </a:lnTo>
                  <a:lnTo>
                    <a:pt x="320040" y="159258"/>
                  </a:lnTo>
                  <a:lnTo>
                    <a:pt x="299212" y="199136"/>
                  </a:lnTo>
                  <a:lnTo>
                    <a:pt x="289433" y="249428"/>
                  </a:lnTo>
                  <a:lnTo>
                    <a:pt x="288290" y="278003"/>
                  </a:lnTo>
                  <a:lnTo>
                    <a:pt x="289433" y="306578"/>
                  </a:lnTo>
                  <a:lnTo>
                    <a:pt x="299212" y="356870"/>
                  </a:lnTo>
                  <a:lnTo>
                    <a:pt x="320040" y="396748"/>
                  </a:lnTo>
                  <a:lnTo>
                    <a:pt x="353441" y="424942"/>
                  </a:lnTo>
                  <a:lnTo>
                    <a:pt x="400812" y="439674"/>
                  </a:lnTo>
                  <a:lnTo>
                    <a:pt x="430276" y="441706"/>
                  </a:lnTo>
                  <a:lnTo>
                    <a:pt x="459613" y="439674"/>
                  </a:lnTo>
                  <a:lnTo>
                    <a:pt x="485013" y="434086"/>
                  </a:lnTo>
                  <a:lnTo>
                    <a:pt x="506857" y="424942"/>
                  </a:lnTo>
                  <a:lnTo>
                    <a:pt x="525145" y="412496"/>
                  </a:lnTo>
                  <a:lnTo>
                    <a:pt x="526669" y="410718"/>
                  </a:lnTo>
                  <a:lnTo>
                    <a:pt x="540131" y="396748"/>
                  </a:lnTo>
                  <a:lnTo>
                    <a:pt x="551942" y="378206"/>
                  </a:lnTo>
                  <a:lnTo>
                    <a:pt x="560705" y="356870"/>
                  </a:lnTo>
                  <a:lnTo>
                    <a:pt x="566801" y="332867"/>
                  </a:lnTo>
                  <a:lnTo>
                    <a:pt x="570357" y="306578"/>
                  </a:lnTo>
                  <a:lnTo>
                    <a:pt x="571500" y="278003"/>
                  </a:lnTo>
                  <a:close/>
                </a:path>
                <a:path w="2052954" h="441959">
                  <a:moveTo>
                    <a:pt x="1054735" y="225425"/>
                  </a:moveTo>
                  <a:lnTo>
                    <a:pt x="1048893" y="172339"/>
                  </a:lnTo>
                  <a:lnTo>
                    <a:pt x="1025779" y="131064"/>
                  </a:lnTo>
                  <a:lnTo>
                    <a:pt x="976630" y="114300"/>
                  </a:lnTo>
                  <a:lnTo>
                    <a:pt x="950214" y="118110"/>
                  </a:lnTo>
                  <a:lnTo>
                    <a:pt x="929386" y="128778"/>
                  </a:lnTo>
                  <a:lnTo>
                    <a:pt x="913003" y="144907"/>
                  </a:lnTo>
                  <a:lnTo>
                    <a:pt x="899541" y="165227"/>
                  </a:lnTo>
                  <a:lnTo>
                    <a:pt x="887603" y="188595"/>
                  </a:lnTo>
                  <a:lnTo>
                    <a:pt x="886333" y="188595"/>
                  </a:lnTo>
                  <a:lnTo>
                    <a:pt x="869569" y="143510"/>
                  </a:lnTo>
                  <a:lnTo>
                    <a:pt x="833755" y="117856"/>
                  </a:lnTo>
                  <a:lnTo>
                    <a:pt x="808990" y="114300"/>
                  </a:lnTo>
                  <a:lnTo>
                    <a:pt x="783336" y="118491"/>
                  </a:lnTo>
                  <a:lnTo>
                    <a:pt x="761492" y="129667"/>
                  </a:lnTo>
                  <a:lnTo>
                    <a:pt x="743712" y="146685"/>
                  </a:lnTo>
                  <a:lnTo>
                    <a:pt x="729996" y="167894"/>
                  </a:lnTo>
                  <a:lnTo>
                    <a:pt x="720598" y="191897"/>
                  </a:lnTo>
                  <a:lnTo>
                    <a:pt x="719201" y="191897"/>
                  </a:lnTo>
                  <a:lnTo>
                    <a:pt x="719201" y="121539"/>
                  </a:lnTo>
                  <a:lnTo>
                    <a:pt x="641223" y="121539"/>
                  </a:lnTo>
                  <a:lnTo>
                    <a:pt x="641223" y="434467"/>
                  </a:lnTo>
                  <a:lnTo>
                    <a:pt x="719201" y="434467"/>
                  </a:lnTo>
                  <a:lnTo>
                    <a:pt x="719201" y="311531"/>
                  </a:lnTo>
                  <a:lnTo>
                    <a:pt x="719582" y="291719"/>
                  </a:lnTo>
                  <a:lnTo>
                    <a:pt x="724281" y="240411"/>
                  </a:lnTo>
                  <a:lnTo>
                    <a:pt x="740537" y="192659"/>
                  </a:lnTo>
                  <a:lnTo>
                    <a:pt x="775335" y="171577"/>
                  </a:lnTo>
                  <a:lnTo>
                    <a:pt x="795274" y="178562"/>
                  </a:lnTo>
                  <a:lnTo>
                    <a:pt x="805180" y="195961"/>
                  </a:lnTo>
                  <a:lnTo>
                    <a:pt x="808609" y="218059"/>
                  </a:lnTo>
                  <a:lnTo>
                    <a:pt x="808990" y="239268"/>
                  </a:lnTo>
                  <a:lnTo>
                    <a:pt x="808990" y="434467"/>
                  </a:lnTo>
                  <a:lnTo>
                    <a:pt x="886968" y="434467"/>
                  </a:lnTo>
                  <a:lnTo>
                    <a:pt x="886968" y="293751"/>
                  </a:lnTo>
                  <a:lnTo>
                    <a:pt x="887730" y="271907"/>
                  </a:lnTo>
                  <a:lnTo>
                    <a:pt x="896493" y="218821"/>
                  </a:lnTo>
                  <a:lnTo>
                    <a:pt x="922020" y="178054"/>
                  </a:lnTo>
                  <a:lnTo>
                    <a:pt x="943737" y="171577"/>
                  </a:lnTo>
                  <a:lnTo>
                    <a:pt x="961390" y="177800"/>
                  </a:lnTo>
                  <a:lnTo>
                    <a:pt x="971296" y="193040"/>
                  </a:lnTo>
                  <a:lnTo>
                    <a:pt x="975614" y="212598"/>
                  </a:lnTo>
                  <a:lnTo>
                    <a:pt x="976630" y="231394"/>
                  </a:lnTo>
                  <a:lnTo>
                    <a:pt x="976630" y="434467"/>
                  </a:lnTo>
                  <a:lnTo>
                    <a:pt x="1054735" y="434467"/>
                  </a:lnTo>
                  <a:lnTo>
                    <a:pt x="1054735" y="225425"/>
                  </a:lnTo>
                  <a:close/>
                </a:path>
                <a:path w="2052954" h="441959">
                  <a:moveTo>
                    <a:pt x="1222425" y="121666"/>
                  </a:moveTo>
                  <a:lnTo>
                    <a:pt x="1144397" y="121666"/>
                  </a:lnTo>
                  <a:lnTo>
                    <a:pt x="1144397" y="434467"/>
                  </a:lnTo>
                  <a:lnTo>
                    <a:pt x="1222425" y="434467"/>
                  </a:lnTo>
                  <a:lnTo>
                    <a:pt x="1222425" y="121666"/>
                  </a:lnTo>
                  <a:close/>
                </a:path>
                <a:path w="2052954" h="441959">
                  <a:moveTo>
                    <a:pt x="1502410" y="121539"/>
                  </a:moveTo>
                  <a:lnTo>
                    <a:pt x="1415923" y="121539"/>
                  </a:lnTo>
                  <a:lnTo>
                    <a:pt x="1415923" y="0"/>
                  </a:lnTo>
                  <a:lnTo>
                    <a:pt x="1337945" y="48006"/>
                  </a:lnTo>
                  <a:lnTo>
                    <a:pt x="1337945" y="121539"/>
                  </a:lnTo>
                  <a:lnTo>
                    <a:pt x="1280541" y="121539"/>
                  </a:lnTo>
                  <a:lnTo>
                    <a:pt x="1280541" y="159766"/>
                  </a:lnTo>
                  <a:lnTo>
                    <a:pt x="1337945" y="159766"/>
                  </a:lnTo>
                  <a:lnTo>
                    <a:pt x="1337945" y="354838"/>
                  </a:lnTo>
                  <a:lnTo>
                    <a:pt x="1340866" y="385445"/>
                  </a:lnTo>
                  <a:lnTo>
                    <a:pt x="1363472" y="424434"/>
                  </a:lnTo>
                  <a:lnTo>
                    <a:pt x="1406906" y="440055"/>
                  </a:lnTo>
                  <a:lnTo>
                    <a:pt x="1435989" y="441579"/>
                  </a:lnTo>
                  <a:lnTo>
                    <a:pt x="1449578" y="441325"/>
                  </a:lnTo>
                  <a:lnTo>
                    <a:pt x="1463421" y="440436"/>
                  </a:lnTo>
                  <a:lnTo>
                    <a:pt x="1477137" y="439166"/>
                  </a:lnTo>
                  <a:lnTo>
                    <a:pt x="1490726" y="437642"/>
                  </a:lnTo>
                  <a:lnTo>
                    <a:pt x="1490726" y="391668"/>
                  </a:lnTo>
                  <a:lnTo>
                    <a:pt x="1482344" y="394081"/>
                  </a:lnTo>
                  <a:lnTo>
                    <a:pt x="1473581" y="395478"/>
                  </a:lnTo>
                  <a:lnTo>
                    <a:pt x="1464691" y="396113"/>
                  </a:lnTo>
                  <a:lnTo>
                    <a:pt x="1455928" y="396240"/>
                  </a:lnTo>
                  <a:lnTo>
                    <a:pt x="1434719" y="392684"/>
                  </a:lnTo>
                  <a:lnTo>
                    <a:pt x="1422654" y="382524"/>
                  </a:lnTo>
                  <a:lnTo>
                    <a:pt x="1417193" y="366395"/>
                  </a:lnTo>
                  <a:lnTo>
                    <a:pt x="1415923" y="345059"/>
                  </a:lnTo>
                  <a:lnTo>
                    <a:pt x="1415923" y="159766"/>
                  </a:lnTo>
                  <a:lnTo>
                    <a:pt x="1502410" y="159766"/>
                  </a:lnTo>
                  <a:lnTo>
                    <a:pt x="1502410" y="121539"/>
                  </a:lnTo>
                  <a:close/>
                </a:path>
                <a:path w="2052954" h="441959">
                  <a:moveTo>
                    <a:pt x="1787525" y="222758"/>
                  </a:moveTo>
                  <a:lnTo>
                    <a:pt x="1785620" y="194564"/>
                  </a:lnTo>
                  <a:lnTo>
                    <a:pt x="1780159" y="171196"/>
                  </a:lnTo>
                  <a:lnTo>
                    <a:pt x="1771015" y="152400"/>
                  </a:lnTo>
                  <a:lnTo>
                    <a:pt x="1762836" y="145288"/>
                  </a:lnTo>
                  <a:lnTo>
                    <a:pt x="1741805" y="127000"/>
                  </a:lnTo>
                  <a:lnTo>
                    <a:pt x="1721866" y="119761"/>
                  </a:lnTo>
                  <a:lnTo>
                    <a:pt x="1698371" y="115697"/>
                  </a:lnTo>
                  <a:lnTo>
                    <a:pt x="1671447" y="114300"/>
                  </a:lnTo>
                  <a:lnTo>
                    <a:pt x="1644764" y="115697"/>
                  </a:lnTo>
                  <a:lnTo>
                    <a:pt x="1646389" y="115697"/>
                  </a:lnTo>
                  <a:lnTo>
                    <a:pt x="1624076" y="119253"/>
                  </a:lnTo>
                  <a:lnTo>
                    <a:pt x="1584198" y="135763"/>
                  </a:lnTo>
                  <a:lnTo>
                    <a:pt x="1556512" y="166751"/>
                  </a:lnTo>
                  <a:lnTo>
                    <a:pt x="1546225" y="214884"/>
                  </a:lnTo>
                  <a:lnTo>
                    <a:pt x="1629410" y="214884"/>
                  </a:lnTo>
                  <a:lnTo>
                    <a:pt x="1631188" y="191770"/>
                  </a:lnTo>
                  <a:lnTo>
                    <a:pt x="1636522" y="169164"/>
                  </a:lnTo>
                  <a:lnTo>
                    <a:pt x="1648714" y="152019"/>
                  </a:lnTo>
                  <a:lnTo>
                    <a:pt x="1670685" y="145288"/>
                  </a:lnTo>
                  <a:lnTo>
                    <a:pt x="1691767" y="150876"/>
                  </a:lnTo>
                  <a:lnTo>
                    <a:pt x="1703451" y="165227"/>
                  </a:lnTo>
                  <a:lnTo>
                    <a:pt x="1708404" y="184912"/>
                  </a:lnTo>
                  <a:lnTo>
                    <a:pt x="1709420" y="206375"/>
                  </a:lnTo>
                  <a:lnTo>
                    <a:pt x="1709420" y="258953"/>
                  </a:lnTo>
                  <a:lnTo>
                    <a:pt x="1709420" y="289814"/>
                  </a:lnTo>
                  <a:lnTo>
                    <a:pt x="1709420" y="312801"/>
                  </a:lnTo>
                  <a:lnTo>
                    <a:pt x="1707388" y="335153"/>
                  </a:lnTo>
                  <a:lnTo>
                    <a:pt x="1701038" y="357505"/>
                  </a:lnTo>
                  <a:lnTo>
                    <a:pt x="1689989" y="377190"/>
                  </a:lnTo>
                  <a:lnTo>
                    <a:pt x="1673479" y="391033"/>
                  </a:lnTo>
                  <a:lnTo>
                    <a:pt x="1651381" y="396240"/>
                  </a:lnTo>
                  <a:lnTo>
                    <a:pt x="1635252" y="392684"/>
                  </a:lnTo>
                  <a:lnTo>
                    <a:pt x="1624203" y="382905"/>
                  </a:lnTo>
                  <a:lnTo>
                    <a:pt x="1617980" y="368808"/>
                  </a:lnTo>
                  <a:lnTo>
                    <a:pt x="1615948" y="352298"/>
                  </a:lnTo>
                  <a:lnTo>
                    <a:pt x="1622171" y="327914"/>
                  </a:lnTo>
                  <a:lnTo>
                    <a:pt x="1638427" y="310769"/>
                  </a:lnTo>
                  <a:lnTo>
                    <a:pt x="1660906" y="299593"/>
                  </a:lnTo>
                  <a:lnTo>
                    <a:pt x="1685798" y="292989"/>
                  </a:lnTo>
                  <a:lnTo>
                    <a:pt x="1709420" y="289814"/>
                  </a:lnTo>
                  <a:lnTo>
                    <a:pt x="1709420" y="258953"/>
                  </a:lnTo>
                  <a:lnTo>
                    <a:pt x="1666113" y="262255"/>
                  </a:lnTo>
                  <a:lnTo>
                    <a:pt x="1619758" y="271272"/>
                  </a:lnTo>
                  <a:lnTo>
                    <a:pt x="1577594" y="289052"/>
                  </a:lnTo>
                  <a:lnTo>
                    <a:pt x="1547114" y="318770"/>
                  </a:lnTo>
                  <a:lnTo>
                    <a:pt x="1535303" y="363474"/>
                  </a:lnTo>
                  <a:lnTo>
                    <a:pt x="1539875" y="390271"/>
                  </a:lnTo>
                  <a:lnTo>
                    <a:pt x="1552702" y="411988"/>
                  </a:lnTo>
                  <a:lnTo>
                    <a:pt x="1571625" y="428117"/>
                  </a:lnTo>
                  <a:lnTo>
                    <a:pt x="1595120" y="438150"/>
                  </a:lnTo>
                  <a:lnTo>
                    <a:pt x="1621028" y="441579"/>
                  </a:lnTo>
                  <a:lnTo>
                    <a:pt x="1646428" y="438150"/>
                  </a:lnTo>
                  <a:lnTo>
                    <a:pt x="1670939" y="428371"/>
                  </a:lnTo>
                  <a:lnTo>
                    <a:pt x="1692148" y="413131"/>
                  </a:lnTo>
                  <a:lnTo>
                    <a:pt x="1705610" y="396240"/>
                  </a:lnTo>
                  <a:lnTo>
                    <a:pt x="1708150" y="393065"/>
                  </a:lnTo>
                  <a:lnTo>
                    <a:pt x="1709420" y="393065"/>
                  </a:lnTo>
                  <a:lnTo>
                    <a:pt x="1709420" y="434467"/>
                  </a:lnTo>
                  <a:lnTo>
                    <a:pt x="1787525" y="434467"/>
                  </a:lnTo>
                  <a:lnTo>
                    <a:pt x="1787525" y="393065"/>
                  </a:lnTo>
                  <a:lnTo>
                    <a:pt x="1787525" y="222758"/>
                  </a:lnTo>
                  <a:close/>
                </a:path>
                <a:path w="2052954" h="441959">
                  <a:moveTo>
                    <a:pt x="2052574" y="347599"/>
                  </a:moveTo>
                  <a:lnTo>
                    <a:pt x="2040382" y="299720"/>
                  </a:lnTo>
                  <a:lnTo>
                    <a:pt x="2006854" y="263525"/>
                  </a:lnTo>
                  <a:lnTo>
                    <a:pt x="1967230" y="236855"/>
                  </a:lnTo>
                  <a:lnTo>
                    <a:pt x="1944497" y="220218"/>
                  </a:lnTo>
                  <a:lnTo>
                    <a:pt x="1926844" y="202565"/>
                  </a:lnTo>
                  <a:lnTo>
                    <a:pt x="1919732" y="184658"/>
                  </a:lnTo>
                  <a:lnTo>
                    <a:pt x="1923288" y="171196"/>
                  </a:lnTo>
                  <a:lnTo>
                    <a:pt x="1932305" y="162052"/>
                  </a:lnTo>
                  <a:lnTo>
                    <a:pt x="1944497" y="156718"/>
                  </a:lnTo>
                  <a:lnTo>
                    <a:pt x="1957832" y="155067"/>
                  </a:lnTo>
                  <a:lnTo>
                    <a:pt x="1978787" y="158115"/>
                  </a:lnTo>
                  <a:lnTo>
                    <a:pt x="1998091" y="166243"/>
                  </a:lnTo>
                  <a:lnTo>
                    <a:pt x="2015998" y="177800"/>
                  </a:lnTo>
                  <a:lnTo>
                    <a:pt x="2032635" y="191262"/>
                  </a:lnTo>
                  <a:lnTo>
                    <a:pt x="2032635" y="126238"/>
                  </a:lnTo>
                  <a:lnTo>
                    <a:pt x="2015109" y="121793"/>
                  </a:lnTo>
                  <a:lnTo>
                    <a:pt x="1997329" y="118110"/>
                  </a:lnTo>
                  <a:lnTo>
                    <a:pt x="1979295" y="115316"/>
                  </a:lnTo>
                  <a:lnTo>
                    <a:pt x="1961007" y="114300"/>
                  </a:lnTo>
                  <a:lnTo>
                    <a:pt x="1936877" y="116078"/>
                  </a:lnTo>
                  <a:lnTo>
                    <a:pt x="1893824" y="130302"/>
                  </a:lnTo>
                  <a:lnTo>
                    <a:pt x="1863090" y="160147"/>
                  </a:lnTo>
                  <a:lnTo>
                    <a:pt x="1851406" y="207010"/>
                  </a:lnTo>
                  <a:lnTo>
                    <a:pt x="1854200" y="231267"/>
                  </a:lnTo>
                  <a:lnTo>
                    <a:pt x="1875663" y="267843"/>
                  </a:lnTo>
                  <a:lnTo>
                    <a:pt x="1910715" y="296418"/>
                  </a:lnTo>
                  <a:lnTo>
                    <a:pt x="1933575" y="311404"/>
                  </a:lnTo>
                  <a:lnTo>
                    <a:pt x="1956689" y="328295"/>
                  </a:lnTo>
                  <a:lnTo>
                    <a:pt x="1974469" y="346202"/>
                  </a:lnTo>
                  <a:lnTo>
                    <a:pt x="1981708" y="364744"/>
                  </a:lnTo>
                  <a:lnTo>
                    <a:pt x="1977263" y="379984"/>
                  </a:lnTo>
                  <a:lnTo>
                    <a:pt x="1966087" y="389636"/>
                  </a:lnTo>
                  <a:lnTo>
                    <a:pt x="1951228" y="394843"/>
                  </a:lnTo>
                  <a:lnTo>
                    <a:pt x="1935861" y="396240"/>
                  </a:lnTo>
                  <a:lnTo>
                    <a:pt x="1913128" y="393192"/>
                  </a:lnTo>
                  <a:lnTo>
                    <a:pt x="1891792" y="384937"/>
                  </a:lnTo>
                  <a:lnTo>
                    <a:pt x="1871980" y="372745"/>
                  </a:lnTo>
                  <a:lnTo>
                    <a:pt x="1853946" y="358140"/>
                  </a:lnTo>
                  <a:lnTo>
                    <a:pt x="1853946" y="429133"/>
                  </a:lnTo>
                  <a:lnTo>
                    <a:pt x="1873885" y="434467"/>
                  </a:lnTo>
                  <a:lnTo>
                    <a:pt x="1894078" y="438404"/>
                  </a:lnTo>
                  <a:lnTo>
                    <a:pt x="1914271" y="440817"/>
                  </a:lnTo>
                  <a:lnTo>
                    <a:pt x="1934591" y="441706"/>
                  </a:lnTo>
                  <a:lnTo>
                    <a:pt x="1959991" y="440182"/>
                  </a:lnTo>
                  <a:lnTo>
                    <a:pt x="2006219" y="426847"/>
                  </a:lnTo>
                  <a:lnTo>
                    <a:pt x="2039747" y="397002"/>
                  </a:lnTo>
                  <a:lnTo>
                    <a:pt x="2049272" y="375031"/>
                  </a:lnTo>
                  <a:lnTo>
                    <a:pt x="2052574" y="347599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97824" y="1696211"/>
              <a:ext cx="2007235" cy="407034"/>
            </a:xfrm>
            <a:custGeom>
              <a:avLst/>
              <a:gdLst/>
              <a:ahLst/>
              <a:cxnLst/>
              <a:rect l="l" t="t" r="r" b="b"/>
              <a:pathLst>
                <a:path w="2007234" h="407035">
                  <a:moveTo>
                    <a:pt x="230505" y="221615"/>
                  </a:moveTo>
                  <a:lnTo>
                    <a:pt x="228739" y="203073"/>
                  </a:lnTo>
                  <a:lnTo>
                    <a:pt x="227901" y="194183"/>
                  </a:lnTo>
                  <a:lnTo>
                    <a:pt x="227838" y="193421"/>
                  </a:lnTo>
                  <a:lnTo>
                    <a:pt x="220345" y="169799"/>
                  </a:lnTo>
                  <a:lnTo>
                    <a:pt x="208153" y="150876"/>
                  </a:lnTo>
                  <a:lnTo>
                    <a:pt x="191770" y="136144"/>
                  </a:lnTo>
                  <a:lnTo>
                    <a:pt x="171577" y="125857"/>
                  </a:lnTo>
                  <a:lnTo>
                    <a:pt x="163957" y="123952"/>
                  </a:lnTo>
                  <a:lnTo>
                    <a:pt x="163957" y="203073"/>
                  </a:lnTo>
                  <a:lnTo>
                    <a:pt x="68834" y="203073"/>
                  </a:lnTo>
                  <a:lnTo>
                    <a:pt x="73533" y="181991"/>
                  </a:lnTo>
                  <a:lnTo>
                    <a:pt x="82931" y="163449"/>
                  </a:lnTo>
                  <a:lnTo>
                    <a:pt x="97663" y="150114"/>
                  </a:lnTo>
                  <a:lnTo>
                    <a:pt x="118364" y="145034"/>
                  </a:lnTo>
                  <a:lnTo>
                    <a:pt x="139458" y="150114"/>
                  </a:lnTo>
                  <a:lnTo>
                    <a:pt x="139065" y="150114"/>
                  </a:lnTo>
                  <a:lnTo>
                    <a:pt x="153035" y="163195"/>
                  </a:lnTo>
                  <a:lnTo>
                    <a:pt x="161290" y="181737"/>
                  </a:lnTo>
                  <a:lnTo>
                    <a:pt x="163957" y="203073"/>
                  </a:lnTo>
                  <a:lnTo>
                    <a:pt x="163957" y="123952"/>
                  </a:lnTo>
                  <a:lnTo>
                    <a:pt x="147701" y="119761"/>
                  </a:lnTo>
                  <a:lnTo>
                    <a:pt x="120650" y="117729"/>
                  </a:lnTo>
                  <a:lnTo>
                    <a:pt x="91313" y="120015"/>
                  </a:lnTo>
                  <a:lnTo>
                    <a:pt x="45466" y="137795"/>
                  </a:lnTo>
                  <a:lnTo>
                    <a:pt x="16002" y="171577"/>
                  </a:lnTo>
                  <a:lnTo>
                    <a:pt x="1778" y="220218"/>
                  </a:lnTo>
                  <a:lnTo>
                    <a:pt x="0" y="249555"/>
                  </a:lnTo>
                  <a:lnTo>
                    <a:pt x="1270" y="275717"/>
                  </a:lnTo>
                  <a:lnTo>
                    <a:pt x="11938" y="323088"/>
                  </a:lnTo>
                  <a:lnTo>
                    <a:pt x="33401" y="361823"/>
                  </a:lnTo>
                  <a:lnTo>
                    <a:pt x="66294" y="389763"/>
                  </a:lnTo>
                  <a:lnTo>
                    <a:pt x="110871" y="404749"/>
                  </a:lnTo>
                  <a:lnTo>
                    <a:pt x="137668" y="406781"/>
                  </a:lnTo>
                  <a:lnTo>
                    <a:pt x="161925" y="405765"/>
                  </a:lnTo>
                  <a:lnTo>
                    <a:pt x="182753" y="402590"/>
                  </a:lnTo>
                  <a:lnTo>
                    <a:pt x="202946" y="396748"/>
                  </a:lnTo>
                  <a:lnTo>
                    <a:pt x="225298" y="387604"/>
                  </a:lnTo>
                  <a:lnTo>
                    <a:pt x="225298" y="370840"/>
                  </a:lnTo>
                  <a:lnTo>
                    <a:pt x="225298" y="358648"/>
                  </a:lnTo>
                  <a:lnTo>
                    <a:pt x="212471" y="363474"/>
                  </a:lnTo>
                  <a:lnTo>
                    <a:pt x="199263" y="367284"/>
                  </a:lnTo>
                  <a:lnTo>
                    <a:pt x="185928" y="369824"/>
                  </a:lnTo>
                  <a:lnTo>
                    <a:pt x="172466" y="370840"/>
                  </a:lnTo>
                  <a:lnTo>
                    <a:pt x="148209" y="367284"/>
                  </a:lnTo>
                  <a:lnTo>
                    <a:pt x="109347" y="343027"/>
                  </a:lnTo>
                  <a:lnTo>
                    <a:pt x="83439" y="302768"/>
                  </a:lnTo>
                  <a:lnTo>
                    <a:pt x="70485" y="255524"/>
                  </a:lnTo>
                  <a:lnTo>
                    <a:pt x="68834" y="232156"/>
                  </a:lnTo>
                  <a:lnTo>
                    <a:pt x="230505" y="232156"/>
                  </a:lnTo>
                  <a:lnTo>
                    <a:pt x="230505" y="221615"/>
                  </a:lnTo>
                  <a:close/>
                </a:path>
                <a:path w="2007234" h="407035">
                  <a:moveTo>
                    <a:pt x="490740" y="219862"/>
                  </a:moveTo>
                  <a:lnTo>
                    <a:pt x="279019" y="219862"/>
                  </a:lnTo>
                  <a:lnTo>
                    <a:pt x="279019" y="281940"/>
                  </a:lnTo>
                  <a:lnTo>
                    <a:pt x="490740" y="281940"/>
                  </a:lnTo>
                  <a:lnTo>
                    <a:pt x="490740" y="219862"/>
                  </a:lnTo>
                  <a:close/>
                </a:path>
                <a:path w="2007234" h="407035">
                  <a:moveTo>
                    <a:pt x="782193" y="210058"/>
                  </a:moveTo>
                  <a:lnTo>
                    <a:pt x="774573" y="156464"/>
                  </a:lnTo>
                  <a:lnTo>
                    <a:pt x="742823" y="122682"/>
                  </a:lnTo>
                  <a:lnTo>
                    <a:pt x="713994" y="117729"/>
                  </a:lnTo>
                  <a:lnTo>
                    <a:pt x="689483" y="121158"/>
                  </a:lnTo>
                  <a:lnTo>
                    <a:pt x="668528" y="130683"/>
                  </a:lnTo>
                  <a:lnTo>
                    <a:pt x="650875" y="145415"/>
                  </a:lnTo>
                  <a:lnTo>
                    <a:pt x="636524" y="164211"/>
                  </a:lnTo>
                  <a:lnTo>
                    <a:pt x="625094" y="186182"/>
                  </a:lnTo>
                  <a:lnTo>
                    <a:pt x="623951" y="186182"/>
                  </a:lnTo>
                  <a:lnTo>
                    <a:pt x="623951" y="0"/>
                  </a:lnTo>
                  <a:lnTo>
                    <a:pt x="555117" y="0"/>
                  </a:lnTo>
                  <a:lnTo>
                    <a:pt x="555117" y="400431"/>
                  </a:lnTo>
                  <a:lnTo>
                    <a:pt x="623951" y="400431"/>
                  </a:lnTo>
                  <a:lnTo>
                    <a:pt x="623951" y="291846"/>
                  </a:lnTo>
                  <a:lnTo>
                    <a:pt x="624967" y="269621"/>
                  </a:lnTo>
                  <a:lnTo>
                    <a:pt x="634873" y="215900"/>
                  </a:lnTo>
                  <a:lnTo>
                    <a:pt x="661797" y="174752"/>
                  </a:lnTo>
                  <a:lnTo>
                    <a:pt x="683768" y="168275"/>
                  </a:lnTo>
                  <a:lnTo>
                    <a:pt x="701294" y="174498"/>
                  </a:lnTo>
                  <a:lnTo>
                    <a:pt x="710057" y="189865"/>
                  </a:lnTo>
                  <a:lnTo>
                    <a:pt x="712978" y="209423"/>
                  </a:lnTo>
                  <a:lnTo>
                    <a:pt x="713359" y="228092"/>
                  </a:lnTo>
                  <a:lnTo>
                    <a:pt x="713359" y="400431"/>
                  </a:lnTo>
                  <a:lnTo>
                    <a:pt x="782193" y="400431"/>
                  </a:lnTo>
                  <a:lnTo>
                    <a:pt x="782193" y="210058"/>
                  </a:lnTo>
                  <a:close/>
                </a:path>
                <a:path w="2007234" h="407035">
                  <a:moveTo>
                    <a:pt x="1074928" y="221615"/>
                  </a:moveTo>
                  <a:lnTo>
                    <a:pt x="1073150" y="203073"/>
                  </a:lnTo>
                  <a:lnTo>
                    <a:pt x="1072324" y="194183"/>
                  </a:lnTo>
                  <a:lnTo>
                    <a:pt x="1072261" y="193421"/>
                  </a:lnTo>
                  <a:lnTo>
                    <a:pt x="1064768" y="169799"/>
                  </a:lnTo>
                  <a:lnTo>
                    <a:pt x="1036193" y="136144"/>
                  </a:lnTo>
                  <a:lnTo>
                    <a:pt x="1008380" y="123952"/>
                  </a:lnTo>
                  <a:lnTo>
                    <a:pt x="1008380" y="203073"/>
                  </a:lnTo>
                  <a:lnTo>
                    <a:pt x="913257" y="203073"/>
                  </a:lnTo>
                  <a:lnTo>
                    <a:pt x="917956" y="181991"/>
                  </a:lnTo>
                  <a:lnTo>
                    <a:pt x="927354" y="163449"/>
                  </a:lnTo>
                  <a:lnTo>
                    <a:pt x="942086" y="150114"/>
                  </a:lnTo>
                  <a:lnTo>
                    <a:pt x="962787" y="145034"/>
                  </a:lnTo>
                  <a:lnTo>
                    <a:pt x="983881" y="150114"/>
                  </a:lnTo>
                  <a:lnTo>
                    <a:pt x="983488" y="150114"/>
                  </a:lnTo>
                  <a:lnTo>
                    <a:pt x="997458" y="163195"/>
                  </a:lnTo>
                  <a:lnTo>
                    <a:pt x="1005713" y="181737"/>
                  </a:lnTo>
                  <a:lnTo>
                    <a:pt x="1008380" y="203073"/>
                  </a:lnTo>
                  <a:lnTo>
                    <a:pt x="1008380" y="123952"/>
                  </a:lnTo>
                  <a:lnTo>
                    <a:pt x="992124" y="119761"/>
                  </a:lnTo>
                  <a:lnTo>
                    <a:pt x="965073" y="117729"/>
                  </a:lnTo>
                  <a:lnTo>
                    <a:pt x="935736" y="120015"/>
                  </a:lnTo>
                  <a:lnTo>
                    <a:pt x="889889" y="137795"/>
                  </a:lnTo>
                  <a:lnTo>
                    <a:pt x="860425" y="171577"/>
                  </a:lnTo>
                  <a:lnTo>
                    <a:pt x="846201" y="220218"/>
                  </a:lnTo>
                  <a:lnTo>
                    <a:pt x="844423" y="249555"/>
                  </a:lnTo>
                  <a:lnTo>
                    <a:pt x="845693" y="275717"/>
                  </a:lnTo>
                  <a:lnTo>
                    <a:pt x="856361" y="323088"/>
                  </a:lnTo>
                  <a:lnTo>
                    <a:pt x="877824" y="361823"/>
                  </a:lnTo>
                  <a:lnTo>
                    <a:pt x="910717" y="389763"/>
                  </a:lnTo>
                  <a:lnTo>
                    <a:pt x="955294" y="404749"/>
                  </a:lnTo>
                  <a:lnTo>
                    <a:pt x="982091" y="406781"/>
                  </a:lnTo>
                  <a:lnTo>
                    <a:pt x="1006348" y="405765"/>
                  </a:lnTo>
                  <a:lnTo>
                    <a:pt x="1027176" y="402590"/>
                  </a:lnTo>
                  <a:lnTo>
                    <a:pt x="1047369" y="396748"/>
                  </a:lnTo>
                  <a:lnTo>
                    <a:pt x="1069721" y="387604"/>
                  </a:lnTo>
                  <a:lnTo>
                    <a:pt x="1069721" y="370840"/>
                  </a:lnTo>
                  <a:lnTo>
                    <a:pt x="1069721" y="358648"/>
                  </a:lnTo>
                  <a:lnTo>
                    <a:pt x="1056894" y="363474"/>
                  </a:lnTo>
                  <a:lnTo>
                    <a:pt x="1043686" y="367284"/>
                  </a:lnTo>
                  <a:lnTo>
                    <a:pt x="1030351" y="369824"/>
                  </a:lnTo>
                  <a:lnTo>
                    <a:pt x="1016889" y="370840"/>
                  </a:lnTo>
                  <a:lnTo>
                    <a:pt x="992632" y="367284"/>
                  </a:lnTo>
                  <a:lnTo>
                    <a:pt x="953770" y="343027"/>
                  </a:lnTo>
                  <a:lnTo>
                    <a:pt x="927862" y="302768"/>
                  </a:lnTo>
                  <a:lnTo>
                    <a:pt x="914908" y="255524"/>
                  </a:lnTo>
                  <a:lnTo>
                    <a:pt x="913257" y="232156"/>
                  </a:lnTo>
                  <a:lnTo>
                    <a:pt x="1074928" y="232156"/>
                  </a:lnTo>
                  <a:lnTo>
                    <a:pt x="1074928" y="221615"/>
                  </a:lnTo>
                  <a:close/>
                </a:path>
                <a:path w="2007234" h="407035">
                  <a:moveTo>
                    <a:pt x="1344803" y="213487"/>
                  </a:moveTo>
                  <a:lnTo>
                    <a:pt x="1342694" y="186182"/>
                  </a:lnTo>
                  <a:lnTo>
                    <a:pt x="1342644" y="185420"/>
                  </a:lnTo>
                  <a:lnTo>
                    <a:pt x="1336294" y="162814"/>
                  </a:lnTo>
                  <a:lnTo>
                    <a:pt x="1311148" y="132588"/>
                  </a:lnTo>
                  <a:lnTo>
                    <a:pt x="1269365" y="119253"/>
                  </a:lnTo>
                  <a:lnTo>
                    <a:pt x="1242314" y="117729"/>
                  </a:lnTo>
                  <a:lnTo>
                    <a:pt x="1215707" y="119253"/>
                  </a:lnTo>
                  <a:lnTo>
                    <a:pt x="1217269" y="119253"/>
                  </a:lnTo>
                  <a:lnTo>
                    <a:pt x="1195070" y="123571"/>
                  </a:lnTo>
                  <a:lnTo>
                    <a:pt x="1157097" y="143129"/>
                  </a:lnTo>
                  <a:lnTo>
                    <a:pt x="1134999" y="180213"/>
                  </a:lnTo>
                  <a:lnTo>
                    <a:pt x="1131951" y="206629"/>
                  </a:lnTo>
                  <a:lnTo>
                    <a:pt x="1205357" y="206629"/>
                  </a:lnTo>
                  <a:lnTo>
                    <a:pt x="1206881" y="186182"/>
                  </a:lnTo>
                  <a:lnTo>
                    <a:pt x="1211580" y="166243"/>
                  </a:lnTo>
                  <a:lnTo>
                    <a:pt x="1222375" y="151003"/>
                  </a:lnTo>
                  <a:lnTo>
                    <a:pt x="1241806" y="145034"/>
                  </a:lnTo>
                  <a:lnTo>
                    <a:pt x="1260348" y="149987"/>
                  </a:lnTo>
                  <a:lnTo>
                    <a:pt x="1267853" y="159258"/>
                  </a:lnTo>
                  <a:lnTo>
                    <a:pt x="1270660" y="162814"/>
                  </a:lnTo>
                  <a:lnTo>
                    <a:pt x="1274953" y="180213"/>
                  </a:lnTo>
                  <a:lnTo>
                    <a:pt x="1275969" y="199009"/>
                  </a:lnTo>
                  <a:lnTo>
                    <a:pt x="1275969" y="245491"/>
                  </a:lnTo>
                  <a:lnTo>
                    <a:pt x="1275969" y="272669"/>
                  </a:lnTo>
                  <a:lnTo>
                    <a:pt x="1275969" y="292989"/>
                  </a:lnTo>
                  <a:lnTo>
                    <a:pt x="1273175" y="317754"/>
                  </a:lnTo>
                  <a:lnTo>
                    <a:pt x="1264158" y="341630"/>
                  </a:lnTo>
                  <a:lnTo>
                    <a:pt x="1248283" y="359664"/>
                  </a:lnTo>
                  <a:lnTo>
                    <a:pt x="1224661" y="366776"/>
                  </a:lnTo>
                  <a:lnTo>
                    <a:pt x="1210437" y="363474"/>
                  </a:lnTo>
                  <a:lnTo>
                    <a:pt x="1200785" y="354838"/>
                  </a:lnTo>
                  <a:lnTo>
                    <a:pt x="1195197" y="342519"/>
                  </a:lnTo>
                  <a:lnTo>
                    <a:pt x="1193419" y="327914"/>
                  </a:lnTo>
                  <a:lnTo>
                    <a:pt x="1199007" y="306324"/>
                  </a:lnTo>
                  <a:lnTo>
                    <a:pt x="1213358" y="291211"/>
                  </a:lnTo>
                  <a:lnTo>
                    <a:pt x="1233170" y="281305"/>
                  </a:lnTo>
                  <a:lnTo>
                    <a:pt x="1255141" y="275590"/>
                  </a:lnTo>
                  <a:lnTo>
                    <a:pt x="1275969" y="272669"/>
                  </a:lnTo>
                  <a:lnTo>
                    <a:pt x="1275969" y="245491"/>
                  </a:lnTo>
                  <a:lnTo>
                    <a:pt x="1227455" y="249809"/>
                  </a:lnTo>
                  <a:lnTo>
                    <a:pt x="1177290" y="263017"/>
                  </a:lnTo>
                  <a:lnTo>
                    <a:pt x="1138174" y="290576"/>
                  </a:lnTo>
                  <a:lnTo>
                    <a:pt x="1122299" y="337693"/>
                  </a:lnTo>
                  <a:lnTo>
                    <a:pt x="1126363" y="361315"/>
                  </a:lnTo>
                  <a:lnTo>
                    <a:pt x="1137666" y="380619"/>
                  </a:lnTo>
                  <a:lnTo>
                    <a:pt x="1154303" y="394843"/>
                  </a:lnTo>
                  <a:lnTo>
                    <a:pt x="1175004" y="403733"/>
                  </a:lnTo>
                  <a:lnTo>
                    <a:pt x="1197991" y="406781"/>
                  </a:lnTo>
                  <a:lnTo>
                    <a:pt x="1220343" y="403733"/>
                  </a:lnTo>
                  <a:lnTo>
                    <a:pt x="1241933" y="395097"/>
                  </a:lnTo>
                  <a:lnTo>
                    <a:pt x="1260729" y="381508"/>
                  </a:lnTo>
                  <a:lnTo>
                    <a:pt x="1272540" y="366776"/>
                  </a:lnTo>
                  <a:lnTo>
                    <a:pt x="1274826" y="363855"/>
                  </a:lnTo>
                  <a:lnTo>
                    <a:pt x="1275969" y="363855"/>
                  </a:lnTo>
                  <a:lnTo>
                    <a:pt x="1275969" y="400431"/>
                  </a:lnTo>
                  <a:lnTo>
                    <a:pt x="1344803" y="400431"/>
                  </a:lnTo>
                  <a:lnTo>
                    <a:pt x="1344803" y="363855"/>
                  </a:lnTo>
                  <a:lnTo>
                    <a:pt x="1344803" y="213487"/>
                  </a:lnTo>
                  <a:close/>
                </a:path>
                <a:path w="2007234" h="407035">
                  <a:moveTo>
                    <a:pt x="1490103" y="38"/>
                  </a:moveTo>
                  <a:lnTo>
                    <a:pt x="1421257" y="38"/>
                  </a:lnTo>
                  <a:lnTo>
                    <a:pt x="1421257" y="400431"/>
                  </a:lnTo>
                  <a:lnTo>
                    <a:pt x="1490103" y="400431"/>
                  </a:lnTo>
                  <a:lnTo>
                    <a:pt x="1490103" y="38"/>
                  </a:lnTo>
                  <a:close/>
                </a:path>
                <a:path w="2007234" h="407035">
                  <a:moveTo>
                    <a:pt x="1737106" y="124206"/>
                  </a:moveTo>
                  <a:lnTo>
                    <a:pt x="1660906" y="124206"/>
                  </a:lnTo>
                  <a:lnTo>
                    <a:pt x="1660906" y="16764"/>
                  </a:lnTo>
                  <a:lnTo>
                    <a:pt x="1592072" y="59182"/>
                  </a:lnTo>
                  <a:lnTo>
                    <a:pt x="1592072" y="124206"/>
                  </a:lnTo>
                  <a:lnTo>
                    <a:pt x="1541399" y="124206"/>
                  </a:lnTo>
                  <a:lnTo>
                    <a:pt x="1541399" y="157861"/>
                  </a:lnTo>
                  <a:lnTo>
                    <a:pt x="1592072" y="157861"/>
                  </a:lnTo>
                  <a:lnTo>
                    <a:pt x="1592072" y="330200"/>
                  </a:lnTo>
                  <a:lnTo>
                    <a:pt x="1594612" y="357251"/>
                  </a:lnTo>
                  <a:lnTo>
                    <a:pt x="1602232" y="377317"/>
                  </a:lnTo>
                  <a:lnTo>
                    <a:pt x="1631569" y="400558"/>
                  </a:lnTo>
                  <a:lnTo>
                    <a:pt x="1652905" y="405384"/>
                  </a:lnTo>
                  <a:lnTo>
                    <a:pt x="1678559" y="406781"/>
                  </a:lnTo>
                  <a:lnTo>
                    <a:pt x="1690624" y="406400"/>
                  </a:lnTo>
                  <a:lnTo>
                    <a:pt x="1702689" y="405638"/>
                  </a:lnTo>
                  <a:lnTo>
                    <a:pt x="1726946" y="403225"/>
                  </a:lnTo>
                  <a:lnTo>
                    <a:pt x="1726946" y="362712"/>
                  </a:lnTo>
                  <a:lnTo>
                    <a:pt x="1719453" y="364744"/>
                  </a:lnTo>
                  <a:lnTo>
                    <a:pt x="1711706" y="366014"/>
                  </a:lnTo>
                  <a:lnTo>
                    <a:pt x="1666875" y="354584"/>
                  </a:lnTo>
                  <a:lnTo>
                    <a:pt x="1660906" y="321437"/>
                  </a:lnTo>
                  <a:lnTo>
                    <a:pt x="1660906" y="157861"/>
                  </a:lnTo>
                  <a:lnTo>
                    <a:pt x="1737106" y="157861"/>
                  </a:lnTo>
                  <a:lnTo>
                    <a:pt x="1737106" y="124206"/>
                  </a:lnTo>
                  <a:close/>
                </a:path>
                <a:path w="2007234" h="407035">
                  <a:moveTo>
                    <a:pt x="2006981" y="210058"/>
                  </a:moveTo>
                  <a:lnTo>
                    <a:pt x="1999361" y="156464"/>
                  </a:lnTo>
                  <a:lnTo>
                    <a:pt x="1967738" y="122682"/>
                  </a:lnTo>
                  <a:lnTo>
                    <a:pt x="1938782" y="117729"/>
                  </a:lnTo>
                  <a:lnTo>
                    <a:pt x="1914271" y="121158"/>
                  </a:lnTo>
                  <a:lnTo>
                    <a:pt x="1893316" y="130683"/>
                  </a:lnTo>
                  <a:lnTo>
                    <a:pt x="1875663" y="145415"/>
                  </a:lnTo>
                  <a:lnTo>
                    <a:pt x="1861312" y="164211"/>
                  </a:lnTo>
                  <a:lnTo>
                    <a:pt x="1850009" y="186182"/>
                  </a:lnTo>
                  <a:lnTo>
                    <a:pt x="1848866" y="186182"/>
                  </a:lnTo>
                  <a:lnTo>
                    <a:pt x="1848866" y="0"/>
                  </a:lnTo>
                  <a:lnTo>
                    <a:pt x="1779905" y="0"/>
                  </a:lnTo>
                  <a:lnTo>
                    <a:pt x="1779905" y="400431"/>
                  </a:lnTo>
                  <a:lnTo>
                    <a:pt x="1848866" y="400431"/>
                  </a:lnTo>
                  <a:lnTo>
                    <a:pt x="1848866" y="291846"/>
                  </a:lnTo>
                  <a:lnTo>
                    <a:pt x="1849755" y="269621"/>
                  </a:lnTo>
                  <a:lnTo>
                    <a:pt x="1859661" y="215900"/>
                  </a:lnTo>
                  <a:lnTo>
                    <a:pt x="1886585" y="174752"/>
                  </a:lnTo>
                  <a:lnTo>
                    <a:pt x="1908556" y="168275"/>
                  </a:lnTo>
                  <a:lnTo>
                    <a:pt x="1926209" y="174498"/>
                  </a:lnTo>
                  <a:lnTo>
                    <a:pt x="1934845" y="189865"/>
                  </a:lnTo>
                  <a:lnTo>
                    <a:pt x="1937893" y="209423"/>
                  </a:lnTo>
                  <a:lnTo>
                    <a:pt x="1938147" y="228092"/>
                  </a:lnTo>
                  <a:lnTo>
                    <a:pt x="1938147" y="400431"/>
                  </a:lnTo>
                  <a:lnTo>
                    <a:pt x="2006981" y="400431"/>
                  </a:lnTo>
                  <a:lnTo>
                    <a:pt x="2006981" y="210058"/>
                  </a:lnTo>
                  <a:close/>
                </a:path>
              </a:pathLst>
            </a:custGeom>
            <a:solidFill>
              <a:srgbClr val="1E3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46492" y="1287780"/>
              <a:ext cx="617220" cy="783590"/>
            </a:xfrm>
            <a:custGeom>
              <a:avLst/>
              <a:gdLst/>
              <a:ahLst/>
              <a:cxnLst/>
              <a:rect l="l" t="t" r="r" b="b"/>
              <a:pathLst>
                <a:path w="617220" h="783589">
                  <a:moveTo>
                    <a:pt x="332359" y="0"/>
                  </a:moveTo>
                  <a:lnTo>
                    <a:pt x="276225" y="3175"/>
                  </a:lnTo>
                  <a:lnTo>
                    <a:pt x="225298" y="12573"/>
                  </a:lnTo>
                  <a:lnTo>
                    <a:pt x="179832" y="27813"/>
                  </a:lnTo>
                  <a:lnTo>
                    <a:pt x="139573" y="48768"/>
                  </a:lnTo>
                  <a:lnTo>
                    <a:pt x="104394" y="75057"/>
                  </a:lnTo>
                  <a:lnTo>
                    <a:pt x="74549" y="106680"/>
                  </a:lnTo>
                  <a:lnTo>
                    <a:pt x="49784" y="143129"/>
                  </a:lnTo>
                  <a:lnTo>
                    <a:pt x="29972" y="184277"/>
                  </a:lnTo>
                  <a:lnTo>
                    <a:pt x="15240" y="229870"/>
                  </a:lnTo>
                  <a:lnTo>
                    <a:pt x="5461" y="279654"/>
                  </a:lnTo>
                  <a:lnTo>
                    <a:pt x="635" y="333375"/>
                  </a:lnTo>
                  <a:lnTo>
                    <a:pt x="0" y="361569"/>
                  </a:lnTo>
                  <a:lnTo>
                    <a:pt x="508" y="390271"/>
                  </a:lnTo>
                  <a:lnTo>
                    <a:pt x="4953" y="445262"/>
                  </a:lnTo>
                  <a:lnTo>
                    <a:pt x="13843" y="497078"/>
                  </a:lnTo>
                  <a:lnTo>
                    <a:pt x="27178" y="545338"/>
                  </a:lnTo>
                  <a:lnTo>
                    <a:pt x="44958" y="589788"/>
                  </a:lnTo>
                  <a:lnTo>
                    <a:pt x="67310" y="630301"/>
                  </a:lnTo>
                  <a:lnTo>
                    <a:pt x="94234" y="666623"/>
                  </a:lnTo>
                  <a:lnTo>
                    <a:pt x="125857" y="698500"/>
                  </a:lnTo>
                  <a:lnTo>
                    <a:pt x="162052" y="725678"/>
                  </a:lnTo>
                  <a:lnTo>
                    <a:pt x="202946" y="747776"/>
                  </a:lnTo>
                  <a:lnTo>
                    <a:pt x="248539" y="764794"/>
                  </a:lnTo>
                  <a:lnTo>
                    <a:pt x="298958" y="776351"/>
                  </a:lnTo>
                  <a:lnTo>
                    <a:pt x="354076" y="782320"/>
                  </a:lnTo>
                  <a:lnTo>
                    <a:pt x="383413" y="783082"/>
                  </a:lnTo>
                  <a:lnTo>
                    <a:pt x="411099" y="782447"/>
                  </a:lnTo>
                  <a:lnTo>
                    <a:pt x="462661" y="777875"/>
                  </a:lnTo>
                  <a:lnTo>
                    <a:pt x="511683" y="768731"/>
                  </a:lnTo>
                  <a:lnTo>
                    <a:pt x="560705" y="755269"/>
                  </a:lnTo>
                  <a:lnTo>
                    <a:pt x="612267" y="737362"/>
                  </a:lnTo>
                  <a:lnTo>
                    <a:pt x="612267" y="657225"/>
                  </a:lnTo>
                  <a:lnTo>
                    <a:pt x="584073" y="666750"/>
                  </a:lnTo>
                  <a:lnTo>
                    <a:pt x="555244" y="674624"/>
                  </a:lnTo>
                  <a:lnTo>
                    <a:pt x="526034" y="680466"/>
                  </a:lnTo>
                  <a:lnTo>
                    <a:pt x="496570" y="684276"/>
                  </a:lnTo>
                  <a:lnTo>
                    <a:pt x="466852" y="685546"/>
                  </a:lnTo>
                  <a:lnTo>
                    <a:pt x="440690" y="684022"/>
                  </a:lnTo>
                  <a:lnTo>
                    <a:pt x="392811" y="672338"/>
                  </a:lnTo>
                  <a:lnTo>
                    <a:pt x="350901" y="650494"/>
                  </a:lnTo>
                  <a:lnTo>
                    <a:pt x="314452" y="620141"/>
                  </a:lnTo>
                  <a:lnTo>
                    <a:pt x="283591" y="582676"/>
                  </a:lnTo>
                  <a:lnTo>
                    <a:pt x="258064" y="539750"/>
                  </a:lnTo>
                  <a:lnTo>
                    <a:pt x="237617" y="492887"/>
                  </a:lnTo>
                  <a:lnTo>
                    <a:pt x="221996" y="443611"/>
                  </a:lnTo>
                  <a:lnTo>
                    <a:pt x="211074" y="393573"/>
                  </a:lnTo>
                  <a:lnTo>
                    <a:pt x="204597" y="344170"/>
                  </a:lnTo>
                  <a:lnTo>
                    <a:pt x="202565" y="297180"/>
                  </a:lnTo>
                  <a:lnTo>
                    <a:pt x="203073" y="276860"/>
                  </a:lnTo>
                  <a:lnTo>
                    <a:pt x="207645" y="230378"/>
                  </a:lnTo>
                  <a:lnTo>
                    <a:pt x="218440" y="181102"/>
                  </a:lnTo>
                  <a:lnTo>
                    <a:pt x="236601" y="135001"/>
                  </a:lnTo>
                  <a:lnTo>
                    <a:pt x="263779" y="98171"/>
                  </a:lnTo>
                  <a:lnTo>
                    <a:pt x="301498" y="76835"/>
                  </a:lnTo>
                  <a:lnTo>
                    <a:pt x="324612" y="73914"/>
                  </a:lnTo>
                  <a:lnTo>
                    <a:pt x="351028" y="77343"/>
                  </a:lnTo>
                  <a:lnTo>
                    <a:pt x="387858" y="101219"/>
                  </a:lnTo>
                  <a:lnTo>
                    <a:pt x="407797" y="141478"/>
                  </a:lnTo>
                  <a:lnTo>
                    <a:pt x="415925" y="189484"/>
                  </a:lnTo>
                  <a:lnTo>
                    <a:pt x="417449" y="237490"/>
                  </a:lnTo>
                  <a:lnTo>
                    <a:pt x="417449" y="270510"/>
                  </a:lnTo>
                  <a:lnTo>
                    <a:pt x="616839" y="270510"/>
                  </a:lnTo>
                  <a:lnTo>
                    <a:pt x="613283" y="209042"/>
                  </a:lnTo>
                  <a:lnTo>
                    <a:pt x="602488" y="156464"/>
                  </a:lnTo>
                  <a:lnTo>
                    <a:pt x="584708" y="112268"/>
                  </a:lnTo>
                  <a:lnTo>
                    <a:pt x="559816" y="76200"/>
                  </a:lnTo>
                  <a:lnTo>
                    <a:pt x="528066" y="47498"/>
                  </a:lnTo>
                  <a:lnTo>
                    <a:pt x="489331" y="26035"/>
                  </a:lnTo>
                  <a:lnTo>
                    <a:pt x="443738" y="11303"/>
                  </a:lnTo>
                  <a:lnTo>
                    <a:pt x="391414" y="2794"/>
                  </a:lnTo>
                  <a:lnTo>
                    <a:pt x="362712" y="635"/>
                  </a:lnTo>
                  <a:lnTo>
                    <a:pt x="332359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78724" y="1586483"/>
              <a:ext cx="346075" cy="351790"/>
            </a:xfrm>
            <a:custGeom>
              <a:avLst/>
              <a:gdLst/>
              <a:ahLst/>
              <a:cxnLst/>
              <a:rect l="l" t="t" r="r" b="b"/>
              <a:pathLst>
                <a:path w="346075" h="351789">
                  <a:moveTo>
                    <a:pt x="172974" y="0"/>
                  </a:moveTo>
                  <a:lnTo>
                    <a:pt x="123063" y="7492"/>
                  </a:lnTo>
                  <a:lnTo>
                    <a:pt x="78740" y="28320"/>
                  </a:lnTo>
                  <a:lnTo>
                    <a:pt x="42418" y="60451"/>
                  </a:lnTo>
                  <a:lnTo>
                    <a:pt x="16129" y="101726"/>
                  </a:lnTo>
                  <a:lnTo>
                    <a:pt x="1905" y="149986"/>
                  </a:lnTo>
                  <a:lnTo>
                    <a:pt x="0" y="175894"/>
                  </a:lnTo>
                  <a:lnTo>
                    <a:pt x="1905" y="201929"/>
                  </a:lnTo>
                  <a:lnTo>
                    <a:pt x="16129" y="250062"/>
                  </a:lnTo>
                  <a:lnTo>
                    <a:pt x="42418" y="291337"/>
                  </a:lnTo>
                  <a:lnTo>
                    <a:pt x="78740" y="323468"/>
                  </a:lnTo>
                  <a:lnTo>
                    <a:pt x="123063" y="344423"/>
                  </a:lnTo>
                  <a:lnTo>
                    <a:pt x="172974" y="351789"/>
                  </a:lnTo>
                  <a:lnTo>
                    <a:pt x="198501" y="349884"/>
                  </a:lnTo>
                  <a:lnTo>
                    <a:pt x="245872" y="335533"/>
                  </a:lnTo>
                  <a:lnTo>
                    <a:pt x="286385" y="308736"/>
                  </a:lnTo>
                  <a:lnTo>
                    <a:pt x="318008" y="271652"/>
                  </a:lnTo>
                  <a:lnTo>
                    <a:pt x="338582" y="226694"/>
                  </a:lnTo>
                  <a:lnTo>
                    <a:pt x="345948" y="175894"/>
                  </a:lnTo>
                  <a:lnTo>
                    <a:pt x="344043" y="149986"/>
                  </a:lnTo>
                  <a:lnTo>
                    <a:pt x="329819" y="101726"/>
                  </a:lnTo>
                  <a:lnTo>
                    <a:pt x="303530" y="60451"/>
                  </a:lnTo>
                  <a:lnTo>
                    <a:pt x="267081" y="28320"/>
                  </a:lnTo>
                  <a:lnTo>
                    <a:pt x="222885" y="7492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1E3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2939" y="1786127"/>
              <a:ext cx="103631" cy="77724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00" y="4771360"/>
            <a:ext cx="1873305" cy="1873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266" y="794133"/>
            <a:ext cx="318478" cy="318478"/>
          </a:xfrm>
          <a:custGeom>
            <a:avLst/>
            <a:gdLst/>
            <a:ahLst/>
            <a:cxnLst/>
            <a:rect l="l" t="t" r="r" b="b"/>
            <a:pathLst>
              <a:path w="363219" h="363219">
                <a:moveTo>
                  <a:pt x="362712" y="0"/>
                </a:moveTo>
                <a:lnTo>
                  <a:pt x="0" y="0"/>
                </a:lnTo>
                <a:lnTo>
                  <a:pt x="0" y="362712"/>
                </a:lnTo>
                <a:lnTo>
                  <a:pt x="3627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2474" y="6383564"/>
            <a:ext cx="2237142" cy="0"/>
          </a:xfrm>
          <a:custGeom>
            <a:avLst/>
            <a:gdLst/>
            <a:ahLst/>
            <a:cxnLst/>
            <a:rect l="l" t="t" r="r" b="b"/>
            <a:pathLst>
              <a:path w="2551429">
                <a:moveTo>
                  <a:pt x="0" y="0"/>
                </a:moveTo>
                <a:lnTo>
                  <a:pt x="2551176" y="0"/>
                </a:lnTo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563494" y="599248"/>
            <a:ext cx="5821692" cy="607447"/>
            <a:chOff x="2068067" y="475183"/>
            <a:chExt cx="6639559" cy="6927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8067" y="475183"/>
              <a:ext cx="2732912" cy="692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6177" y="475183"/>
              <a:ext cx="3981450" cy="6922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64412" y="6635340"/>
            <a:ext cx="378610" cy="438186"/>
            <a:chOff x="484631" y="5952744"/>
            <a:chExt cx="431800" cy="499745"/>
          </a:xfrm>
        </p:grpSpPr>
        <p:sp>
          <p:nvSpPr>
            <p:cNvPr id="8" name="object 8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926051" y="1526565"/>
            <a:ext cx="6548847" cy="3588447"/>
            <a:chOff x="1764538" y="1082675"/>
            <a:chExt cx="7468870" cy="4092575"/>
          </a:xfrm>
        </p:grpSpPr>
        <p:sp>
          <p:nvSpPr>
            <p:cNvPr id="11" name="object 11"/>
            <p:cNvSpPr/>
            <p:nvPr/>
          </p:nvSpPr>
          <p:spPr>
            <a:xfrm>
              <a:off x="1770888" y="1089025"/>
              <a:ext cx="3728085" cy="1330325"/>
            </a:xfrm>
            <a:custGeom>
              <a:avLst/>
              <a:gdLst/>
              <a:ahLst/>
              <a:cxnLst/>
              <a:rect l="l" t="t" r="r" b="b"/>
              <a:pathLst>
                <a:path w="3728085" h="1330325">
                  <a:moveTo>
                    <a:pt x="3728085" y="0"/>
                  </a:moveTo>
                  <a:lnTo>
                    <a:pt x="0" y="0"/>
                  </a:lnTo>
                  <a:lnTo>
                    <a:pt x="0" y="1330325"/>
                  </a:lnTo>
                  <a:lnTo>
                    <a:pt x="3728085" y="1330325"/>
                  </a:lnTo>
                  <a:lnTo>
                    <a:pt x="372808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4538" y="1082675"/>
              <a:ext cx="7468870" cy="1343025"/>
            </a:xfrm>
            <a:custGeom>
              <a:avLst/>
              <a:gdLst/>
              <a:ahLst/>
              <a:cxnLst/>
              <a:rect l="l" t="t" r="r" b="b"/>
              <a:pathLst>
                <a:path w="7468870" h="1343025">
                  <a:moveTo>
                    <a:pt x="3734435" y="0"/>
                  </a:moveTo>
                  <a:lnTo>
                    <a:pt x="3734435" y="1343025"/>
                  </a:lnTo>
                </a:path>
                <a:path w="7468870" h="1343025">
                  <a:moveTo>
                    <a:pt x="3728085" y="671449"/>
                  </a:moveTo>
                  <a:lnTo>
                    <a:pt x="7468742" y="671449"/>
                  </a:lnTo>
                </a:path>
                <a:path w="7468870" h="1343025">
                  <a:moveTo>
                    <a:pt x="6350" y="0"/>
                  </a:moveTo>
                  <a:lnTo>
                    <a:pt x="6350" y="1343025"/>
                  </a:lnTo>
                </a:path>
                <a:path w="7468870" h="1343025">
                  <a:moveTo>
                    <a:pt x="7462392" y="0"/>
                  </a:moveTo>
                  <a:lnTo>
                    <a:pt x="7462392" y="1343025"/>
                  </a:lnTo>
                </a:path>
                <a:path w="7468870" h="1343025">
                  <a:moveTo>
                    <a:pt x="0" y="6350"/>
                  </a:moveTo>
                  <a:lnTo>
                    <a:pt x="7468742" y="6350"/>
                  </a:lnTo>
                </a:path>
                <a:path w="7468870" h="1343025">
                  <a:moveTo>
                    <a:pt x="0" y="1336675"/>
                  </a:moveTo>
                  <a:lnTo>
                    <a:pt x="7468742" y="1336675"/>
                  </a:lnTo>
                </a:path>
              </a:pathLst>
            </a:custGeom>
            <a:ln w="12700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9802" y="1618437"/>
              <a:ext cx="925372" cy="4224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6914" y="1286002"/>
              <a:ext cx="2296414" cy="4221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5120" y="1951355"/>
              <a:ext cx="1515491" cy="4221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70888" y="2469641"/>
              <a:ext cx="3728085" cy="1995805"/>
            </a:xfrm>
            <a:custGeom>
              <a:avLst/>
              <a:gdLst/>
              <a:ahLst/>
              <a:cxnLst/>
              <a:rect l="l" t="t" r="r" b="b"/>
              <a:pathLst>
                <a:path w="3728085" h="1995804">
                  <a:moveTo>
                    <a:pt x="3728085" y="0"/>
                  </a:moveTo>
                  <a:lnTo>
                    <a:pt x="0" y="0"/>
                  </a:lnTo>
                  <a:lnTo>
                    <a:pt x="0" y="1995550"/>
                  </a:lnTo>
                  <a:lnTo>
                    <a:pt x="3728085" y="1995550"/>
                  </a:lnTo>
                  <a:lnTo>
                    <a:pt x="372808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4538" y="2463291"/>
              <a:ext cx="7468870" cy="2008505"/>
            </a:xfrm>
            <a:custGeom>
              <a:avLst/>
              <a:gdLst/>
              <a:ahLst/>
              <a:cxnLst/>
              <a:rect l="l" t="t" r="r" b="b"/>
              <a:pathLst>
                <a:path w="7468870" h="2008504">
                  <a:moveTo>
                    <a:pt x="3734435" y="0"/>
                  </a:moveTo>
                  <a:lnTo>
                    <a:pt x="3734435" y="2008251"/>
                  </a:lnTo>
                </a:path>
                <a:path w="7468870" h="2008504">
                  <a:moveTo>
                    <a:pt x="3728085" y="671576"/>
                  </a:moveTo>
                  <a:lnTo>
                    <a:pt x="7468742" y="671576"/>
                  </a:lnTo>
                </a:path>
                <a:path w="7468870" h="2008504">
                  <a:moveTo>
                    <a:pt x="3728085" y="1336675"/>
                  </a:moveTo>
                  <a:lnTo>
                    <a:pt x="7468742" y="1336675"/>
                  </a:lnTo>
                </a:path>
                <a:path w="7468870" h="2008504">
                  <a:moveTo>
                    <a:pt x="6350" y="0"/>
                  </a:moveTo>
                  <a:lnTo>
                    <a:pt x="6350" y="2008251"/>
                  </a:lnTo>
                </a:path>
                <a:path w="7468870" h="2008504">
                  <a:moveTo>
                    <a:pt x="7462392" y="0"/>
                  </a:moveTo>
                  <a:lnTo>
                    <a:pt x="7462392" y="2008251"/>
                  </a:lnTo>
                </a:path>
                <a:path w="7468870" h="2008504">
                  <a:moveTo>
                    <a:pt x="0" y="6350"/>
                  </a:moveTo>
                  <a:lnTo>
                    <a:pt x="7468742" y="6350"/>
                  </a:lnTo>
                </a:path>
                <a:path w="7468870" h="2008504">
                  <a:moveTo>
                    <a:pt x="0" y="2001901"/>
                  </a:moveTo>
                  <a:lnTo>
                    <a:pt x="7468742" y="2001901"/>
                  </a:lnTo>
                </a:path>
              </a:pathLst>
            </a:custGeom>
            <a:ln w="12700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2830" y="3332048"/>
              <a:ext cx="1240104" cy="4224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39941" y="2667000"/>
              <a:ext cx="2609468" cy="4221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8147" y="3331794"/>
              <a:ext cx="1921891" cy="4224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1485" y="3997451"/>
              <a:ext cx="2266441" cy="4221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770888" y="4503864"/>
              <a:ext cx="7456170" cy="664845"/>
            </a:xfrm>
            <a:custGeom>
              <a:avLst/>
              <a:gdLst/>
              <a:ahLst/>
              <a:cxnLst/>
              <a:rect l="l" t="t" r="r" b="b"/>
              <a:pathLst>
                <a:path w="7456170" h="664845">
                  <a:moveTo>
                    <a:pt x="7456169" y="0"/>
                  </a:moveTo>
                  <a:lnTo>
                    <a:pt x="0" y="0"/>
                  </a:lnTo>
                  <a:lnTo>
                    <a:pt x="0" y="664527"/>
                  </a:lnTo>
                  <a:lnTo>
                    <a:pt x="7456169" y="664527"/>
                  </a:lnTo>
                  <a:lnTo>
                    <a:pt x="745616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4538" y="4497578"/>
              <a:ext cx="7468870" cy="677545"/>
            </a:xfrm>
            <a:custGeom>
              <a:avLst/>
              <a:gdLst/>
              <a:ahLst/>
              <a:cxnLst/>
              <a:rect l="l" t="t" r="r" b="b"/>
              <a:pathLst>
                <a:path w="7468870" h="677545">
                  <a:moveTo>
                    <a:pt x="6350" y="0"/>
                  </a:moveTo>
                  <a:lnTo>
                    <a:pt x="6350" y="677164"/>
                  </a:lnTo>
                </a:path>
                <a:path w="7468870" h="677545">
                  <a:moveTo>
                    <a:pt x="7462392" y="0"/>
                  </a:moveTo>
                  <a:lnTo>
                    <a:pt x="7462392" y="677164"/>
                  </a:lnTo>
                </a:path>
                <a:path w="7468870" h="677545">
                  <a:moveTo>
                    <a:pt x="0" y="6350"/>
                  </a:moveTo>
                  <a:lnTo>
                    <a:pt x="7468742" y="6350"/>
                  </a:lnTo>
                </a:path>
                <a:path w="7468870" h="677545">
                  <a:moveTo>
                    <a:pt x="0" y="670814"/>
                  </a:moveTo>
                  <a:lnTo>
                    <a:pt x="7468742" y="670814"/>
                  </a:lnTo>
                </a:path>
              </a:pathLst>
            </a:custGeom>
            <a:ln w="12700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90720" y="4701540"/>
              <a:ext cx="3266694" cy="42214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931619" y="5205974"/>
            <a:ext cx="6548847" cy="1177590"/>
            <a:chOff x="1749805" y="5217159"/>
            <a:chExt cx="7468870" cy="1343025"/>
          </a:xfrm>
        </p:grpSpPr>
        <p:sp>
          <p:nvSpPr>
            <p:cNvPr id="26" name="object 26"/>
            <p:cNvSpPr/>
            <p:nvPr/>
          </p:nvSpPr>
          <p:spPr>
            <a:xfrm>
              <a:off x="1756155" y="5223497"/>
              <a:ext cx="3728085" cy="1330325"/>
            </a:xfrm>
            <a:custGeom>
              <a:avLst/>
              <a:gdLst/>
              <a:ahLst/>
              <a:cxnLst/>
              <a:rect l="l" t="t" r="r" b="b"/>
              <a:pathLst>
                <a:path w="3728085" h="1330325">
                  <a:moveTo>
                    <a:pt x="3728085" y="0"/>
                  </a:moveTo>
                  <a:lnTo>
                    <a:pt x="0" y="0"/>
                  </a:lnTo>
                  <a:lnTo>
                    <a:pt x="0" y="1330325"/>
                  </a:lnTo>
                  <a:lnTo>
                    <a:pt x="3728085" y="1330325"/>
                  </a:lnTo>
                  <a:lnTo>
                    <a:pt x="372808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49805" y="5217159"/>
              <a:ext cx="7468870" cy="1343025"/>
            </a:xfrm>
            <a:custGeom>
              <a:avLst/>
              <a:gdLst/>
              <a:ahLst/>
              <a:cxnLst/>
              <a:rect l="l" t="t" r="r" b="b"/>
              <a:pathLst>
                <a:path w="7468870" h="1343025">
                  <a:moveTo>
                    <a:pt x="3734307" y="0"/>
                  </a:moveTo>
                  <a:lnTo>
                    <a:pt x="3734307" y="1343012"/>
                  </a:lnTo>
                </a:path>
                <a:path w="7468870" h="1343025">
                  <a:moveTo>
                    <a:pt x="3727957" y="671499"/>
                  </a:moveTo>
                  <a:lnTo>
                    <a:pt x="7468743" y="671499"/>
                  </a:lnTo>
                </a:path>
                <a:path w="7468870" h="1343025">
                  <a:moveTo>
                    <a:pt x="6350" y="0"/>
                  </a:moveTo>
                  <a:lnTo>
                    <a:pt x="6350" y="1343012"/>
                  </a:lnTo>
                </a:path>
                <a:path w="7468870" h="1343025">
                  <a:moveTo>
                    <a:pt x="7462393" y="0"/>
                  </a:moveTo>
                  <a:lnTo>
                    <a:pt x="7462393" y="1343012"/>
                  </a:lnTo>
                </a:path>
                <a:path w="7468870" h="1343025">
                  <a:moveTo>
                    <a:pt x="0" y="6350"/>
                  </a:moveTo>
                  <a:lnTo>
                    <a:pt x="7468743" y="6350"/>
                  </a:lnTo>
                </a:path>
                <a:path w="7468870" h="1343025">
                  <a:moveTo>
                    <a:pt x="0" y="1336662"/>
                  </a:moveTo>
                  <a:lnTo>
                    <a:pt x="7468743" y="1336662"/>
                  </a:lnTo>
                </a:path>
              </a:pathLst>
            </a:custGeom>
            <a:ln w="12700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68016" y="5754319"/>
              <a:ext cx="3048761" cy="42214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18758" y="5421172"/>
              <a:ext cx="2207894" cy="4221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30138" y="6086551"/>
              <a:ext cx="2978277" cy="4221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177" y="385560"/>
            <a:ext cx="4782630" cy="6069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743" y="6937489"/>
            <a:ext cx="909144" cy="1590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9184" y="6635340"/>
            <a:ext cx="378610" cy="438186"/>
            <a:chOff x="484631" y="5952744"/>
            <a:chExt cx="431800" cy="499745"/>
          </a:xfrm>
        </p:grpSpPr>
        <p:sp>
          <p:nvSpPr>
            <p:cNvPr id="5" name="object 5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1222" y="2217392"/>
            <a:ext cx="3692119" cy="36934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6106" y="2467301"/>
            <a:ext cx="1405759" cy="341016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045414" y="1777758"/>
            <a:ext cx="2136365" cy="385292"/>
            <a:chOff x="2025904" y="1601724"/>
            <a:chExt cx="2436495" cy="43942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6285" y="1601724"/>
              <a:ext cx="2435860" cy="4389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25904" y="1985264"/>
              <a:ext cx="2261870" cy="26034"/>
            </a:xfrm>
            <a:custGeom>
              <a:avLst/>
              <a:gdLst/>
              <a:ahLst/>
              <a:cxnLst/>
              <a:rect l="l" t="t" r="r" b="b"/>
              <a:pathLst>
                <a:path w="2261870" h="26035">
                  <a:moveTo>
                    <a:pt x="2261616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2261616" y="25908"/>
                  </a:lnTo>
                  <a:lnTo>
                    <a:pt x="22616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57197" y="1843818"/>
            <a:ext cx="1444845" cy="385292"/>
            <a:chOff x="8287131" y="1533778"/>
            <a:chExt cx="1647825" cy="43942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8147" y="1533778"/>
              <a:ext cx="1646554" cy="4389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287131" y="1917445"/>
              <a:ext cx="1496695" cy="26034"/>
            </a:xfrm>
            <a:custGeom>
              <a:avLst/>
              <a:gdLst/>
              <a:ahLst/>
              <a:cxnLst/>
              <a:rect l="l" t="t" r="r" b="b"/>
              <a:pathLst>
                <a:path w="1496695" h="26035">
                  <a:moveTo>
                    <a:pt x="1496568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1496568" y="25907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6411" y="599266"/>
            <a:ext cx="6767439" cy="6066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714" y="6974401"/>
            <a:ext cx="909144" cy="1590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97869" y="6689217"/>
            <a:ext cx="378610" cy="438186"/>
            <a:chOff x="484631" y="5952744"/>
            <a:chExt cx="431800" cy="499745"/>
          </a:xfrm>
        </p:grpSpPr>
        <p:sp>
          <p:nvSpPr>
            <p:cNvPr id="5" name="object 5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6479" y="1995245"/>
            <a:ext cx="92982" cy="3912568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6">
              <a:spcBef>
                <a:spcPts val="88"/>
              </a:spcBef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>
              <a:spcBef>
                <a:spcPts val="79"/>
              </a:spcBef>
            </a:pPr>
            <a:endParaRPr sz="1578">
              <a:latin typeface="Arial"/>
              <a:cs typeface="Arial"/>
            </a:endParaRPr>
          </a:p>
          <a:p>
            <a:pPr marL="11136"/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/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>
              <a:spcBef>
                <a:spcPts val="13"/>
              </a:spcBef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>
              <a:lnSpc>
                <a:spcPts val="1889"/>
              </a:lnSpc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>
              <a:lnSpc>
                <a:spcPts val="1889"/>
              </a:lnSpc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/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/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/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/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>
              <a:lnSpc>
                <a:spcPts val="1889"/>
              </a:lnSpc>
              <a:spcBef>
                <a:spcPts val="8"/>
              </a:spcBef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>
              <a:lnSpc>
                <a:spcPts val="1889"/>
              </a:lnSpc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/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/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>
              <a:spcBef>
                <a:spcPts val="4"/>
              </a:spcBef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38834" y="2021080"/>
            <a:ext cx="5408005" cy="4087323"/>
            <a:chOff x="1183843" y="1423161"/>
            <a:chExt cx="6167755" cy="466153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3843" y="1423161"/>
              <a:ext cx="6157849" cy="2712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843" y="1697481"/>
              <a:ext cx="762876" cy="2712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3843" y="1971751"/>
              <a:ext cx="2800857" cy="2715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3843" y="2245817"/>
              <a:ext cx="3527044" cy="2715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3843" y="2516123"/>
              <a:ext cx="4994021" cy="2773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3843" y="2790444"/>
              <a:ext cx="3739134" cy="2773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3843" y="3069335"/>
              <a:ext cx="2850641" cy="2712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3843" y="3343655"/>
              <a:ext cx="3998722" cy="2712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3843" y="3617671"/>
              <a:ext cx="3267837" cy="2715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83843" y="3892550"/>
              <a:ext cx="2207005" cy="2712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3843" y="4166869"/>
              <a:ext cx="3493770" cy="271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3843" y="4436617"/>
              <a:ext cx="2927350" cy="2773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3843" y="4715509"/>
              <a:ext cx="3327146" cy="2712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83843" y="4989829"/>
              <a:ext cx="1952625" cy="2712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83843" y="5263844"/>
              <a:ext cx="5787644" cy="2715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3843" y="5538825"/>
              <a:ext cx="6167247" cy="2712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83843" y="5813145"/>
              <a:ext cx="2901061" cy="271271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769035" y="2237779"/>
            <a:ext cx="3693456" cy="36934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2206" y="654947"/>
            <a:ext cx="5698310" cy="6069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801" y="6968387"/>
            <a:ext cx="909144" cy="1590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8002" y="6689217"/>
            <a:ext cx="378610" cy="438186"/>
            <a:chOff x="484631" y="5952744"/>
            <a:chExt cx="431800" cy="499745"/>
          </a:xfrm>
        </p:grpSpPr>
        <p:sp>
          <p:nvSpPr>
            <p:cNvPr id="5" name="object 5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6612" y="2605922"/>
            <a:ext cx="100777" cy="2914525"/>
          </a:xfrm>
          <a:prstGeom prst="rect">
            <a:avLst/>
          </a:prstGeom>
        </p:spPr>
        <p:txBody>
          <a:bodyPr vert="horz" wrap="square" lIns="0" tIns="11693" rIns="0" bIns="0" rtlCol="0">
            <a:spAutoFit/>
          </a:bodyPr>
          <a:lstStyle/>
          <a:p>
            <a:pPr marL="11136">
              <a:spcBef>
                <a:spcPts val="92"/>
              </a:spcBef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endParaRPr sz="1754">
              <a:latin typeface="Arial"/>
              <a:cs typeface="Arial"/>
            </a:endParaRPr>
          </a:p>
          <a:p>
            <a:pPr marL="11136">
              <a:lnSpc>
                <a:spcPts val="1885"/>
              </a:lnSpc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>
              <a:lnSpc>
                <a:spcPts val="2096"/>
              </a:lnSpc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>
              <a:lnSpc>
                <a:spcPts val="1889"/>
              </a:lnSpc>
              <a:spcBef>
                <a:spcPts val="18"/>
              </a:spcBef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  <a:p>
            <a:pPr marL="11136">
              <a:lnSpc>
                <a:spcPts val="1889"/>
              </a:lnSpc>
            </a:pPr>
            <a:r>
              <a:rPr sz="1578" spc="-44" dirty="0">
                <a:latin typeface="Arial"/>
                <a:cs typeface="Arial"/>
              </a:rPr>
              <a:t>•</a:t>
            </a:r>
            <a:endParaRPr sz="1578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98966" y="2633093"/>
            <a:ext cx="6316670" cy="3099595"/>
            <a:chOff x="1252423" y="2121154"/>
            <a:chExt cx="7204075" cy="353504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423" y="2121154"/>
              <a:ext cx="7038975" cy="303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423" y="2425903"/>
              <a:ext cx="849960" cy="3035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423" y="2726436"/>
              <a:ext cx="4334256" cy="277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2423" y="3005328"/>
              <a:ext cx="2028825" cy="3032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74491" y="3005328"/>
              <a:ext cx="477519" cy="3032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9688" y="3005328"/>
              <a:ext cx="886396" cy="3032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87595" y="3005328"/>
              <a:ext cx="730758" cy="3032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06340" y="3005328"/>
              <a:ext cx="477926" cy="3032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30265" y="3005328"/>
              <a:ext cx="825576" cy="3032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2423" y="3310128"/>
              <a:ext cx="1787271" cy="3032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2423" y="3614928"/>
              <a:ext cx="1680210" cy="3032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2423" y="3919677"/>
              <a:ext cx="2449195" cy="3035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2423" y="4224782"/>
              <a:ext cx="7204075" cy="3032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2423" y="4529582"/>
              <a:ext cx="5382006" cy="3032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2423" y="4829810"/>
              <a:ext cx="2729611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2423" y="5108702"/>
              <a:ext cx="7163816" cy="2712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52423" y="5384596"/>
              <a:ext cx="1907667" cy="271272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277688" y="2398131"/>
            <a:ext cx="1405759" cy="3410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465" y="654947"/>
            <a:ext cx="5248988" cy="6069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275" y="6961511"/>
            <a:ext cx="909144" cy="1590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9929" y="6743095"/>
            <a:ext cx="378610" cy="438186"/>
            <a:chOff x="484631" y="5952744"/>
            <a:chExt cx="431800" cy="499745"/>
          </a:xfrm>
        </p:grpSpPr>
        <p:sp>
          <p:nvSpPr>
            <p:cNvPr id="5" name="object 5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6985" y="2525078"/>
            <a:ext cx="6876234" cy="3202042"/>
            <a:chOff x="86868" y="1997964"/>
            <a:chExt cx="7842250" cy="36518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9376" y="2533881"/>
              <a:ext cx="4539264" cy="31155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868" y="1997964"/>
              <a:ext cx="3848100" cy="352806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69234" y="2067292"/>
            <a:ext cx="2429232" cy="385292"/>
            <a:chOff x="648271" y="1475866"/>
            <a:chExt cx="2770505" cy="43942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309" y="1475866"/>
              <a:ext cx="2770378" cy="4389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8271" y="1859406"/>
              <a:ext cx="2597150" cy="26034"/>
            </a:xfrm>
            <a:custGeom>
              <a:avLst/>
              <a:gdLst/>
              <a:ahLst/>
              <a:cxnLst/>
              <a:rect l="l" t="t" r="r" b="b"/>
              <a:pathLst>
                <a:path w="2597150" h="26035">
                  <a:moveTo>
                    <a:pt x="2596832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2596832" y="25907"/>
                  </a:lnTo>
                  <a:lnTo>
                    <a:pt x="2596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254505" y="2116957"/>
            <a:ext cx="1741052" cy="385292"/>
            <a:chOff x="4851272" y="1532508"/>
            <a:chExt cx="1985645" cy="43942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1780" y="1532508"/>
              <a:ext cx="1984882" cy="4389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51272" y="1916175"/>
              <a:ext cx="1831975" cy="26034"/>
            </a:xfrm>
            <a:custGeom>
              <a:avLst/>
              <a:gdLst/>
              <a:ahLst/>
              <a:cxnLst/>
              <a:rect l="l" t="t" r="r" b="b"/>
              <a:pathLst>
                <a:path w="1831975" h="26035">
                  <a:moveTo>
                    <a:pt x="1831848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831848" y="25908"/>
                  </a:lnTo>
                  <a:lnTo>
                    <a:pt x="1831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704093" y="2120410"/>
            <a:ext cx="2154182" cy="385292"/>
            <a:chOff x="8785479" y="1536446"/>
            <a:chExt cx="2456815" cy="43942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86749" y="1536446"/>
              <a:ext cx="2455037" cy="4389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85479" y="1920113"/>
              <a:ext cx="2301240" cy="26034"/>
            </a:xfrm>
            <a:custGeom>
              <a:avLst/>
              <a:gdLst/>
              <a:ahLst/>
              <a:cxnLst/>
              <a:rect l="l" t="t" r="r" b="b"/>
              <a:pathLst>
                <a:path w="2301240" h="26035">
                  <a:moveTo>
                    <a:pt x="2301240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2301240" y="25908"/>
                  </a:lnTo>
                  <a:lnTo>
                    <a:pt x="2301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69476" y="2617280"/>
            <a:ext cx="3688111" cy="33460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6474" y="710529"/>
            <a:ext cx="7934116" cy="551212"/>
            <a:chOff x="846429" y="834212"/>
            <a:chExt cx="9048750" cy="62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429" y="834212"/>
              <a:ext cx="1650364" cy="6281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0333" y="834212"/>
              <a:ext cx="7484491" cy="62819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3196" y="6968740"/>
            <a:ext cx="909144" cy="15901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82032" y="6689570"/>
            <a:ext cx="378610" cy="438186"/>
            <a:chOff x="484631" y="5952744"/>
            <a:chExt cx="431800" cy="499745"/>
          </a:xfrm>
        </p:grpSpPr>
        <p:sp>
          <p:nvSpPr>
            <p:cNvPr id="7" name="object 7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6612" y="2079877"/>
            <a:ext cx="100777" cy="3559573"/>
          </a:xfrm>
          <a:prstGeom prst="rect">
            <a:avLst/>
          </a:prstGeom>
        </p:spPr>
        <p:txBody>
          <a:bodyPr vert="horz" wrap="square" lIns="0" tIns="11693" rIns="0" bIns="0" rtlCol="0">
            <a:spAutoFit/>
          </a:bodyPr>
          <a:lstStyle/>
          <a:p>
            <a:pPr marL="11136">
              <a:spcBef>
                <a:spcPts val="92"/>
              </a:spcBef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>
              <a:spcBef>
                <a:spcPts val="83"/>
              </a:spcBef>
            </a:pPr>
            <a:endParaRPr sz="1754">
              <a:latin typeface="Arial"/>
              <a:cs typeface="Arial"/>
            </a:endParaRPr>
          </a:p>
          <a:p>
            <a:pPr marL="11136">
              <a:spcBef>
                <a:spcPts val="4"/>
              </a:spcBef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>
              <a:spcBef>
                <a:spcPts val="88"/>
              </a:spcBef>
            </a:pP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>
              <a:spcBef>
                <a:spcPts val="88"/>
              </a:spcBef>
            </a:pP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>
              <a:spcBef>
                <a:spcPts val="4"/>
              </a:spcBef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98966" y="2107047"/>
            <a:ext cx="5273264" cy="3473751"/>
            <a:chOff x="1252423" y="1521205"/>
            <a:chExt cx="6014085" cy="396176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423" y="1521205"/>
              <a:ext cx="5504434" cy="303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423" y="1826005"/>
              <a:ext cx="3863213" cy="3032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2423" y="2130501"/>
              <a:ext cx="5808345" cy="3035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2423" y="2435986"/>
              <a:ext cx="2403729" cy="3032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423" y="2740786"/>
              <a:ext cx="1989582" cy="3032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2423" y="3045586"/>
              <a:ext cx="5627751" cy="3032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2423" y="3350386"/>
              <a:ext cx="3773424" cy="3032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2423" y="3654882"/>
              <a:ext cx="2962021" cy="3035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2423" y="3960241"/>
              <a:ext cx="2592705" cy="3032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41419" y="3960241"/>
              <a:ext cx="207263" cy="3032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5051" y="3960241"/>
              <a:ext cx="426720" cy="3032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65091" y="3960241"/>
              <a:ext cx="1033526" cy="3032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90159" y="3960241"/>
              <a:ext cx="310896" cy="3032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2423" y="4265041"/>
              <a:ext cx="5359146" cy="3032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52423" y="4569841"/>
              <a:ext cx="6014085" cy="3032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2423" y="4874640"/>
              <a:ext cx="1783080" cy="3032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52423" y="5179136"/>
              <a:ext cx="5674487" cy="303580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73974" y="2786237"/>
            <a:ext cx="3250690" cy="2933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7058" y="614589"/>
            <a:ext cx="8507064" cy="5009302"/>
            <a:chOff x="997305" y="770204"/>
            <a:chExt cx="9702189" cy="5713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305" y="770204"/>
              <a:ext cx="1813940" cy="692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9704" y="770204"/>
              <a:ext cx="7031228" cy="692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2674" y="2703724"/>
              <a:ext cx="5036820" cy="377952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8966" y="6921839"/>
            <a:ext cx="909144" cy="1590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44184" y="6666101"/>
            <a:ext cx="378610" cy="438186"/>
            <a:chOff x="484631" y="5952744"/>
            <a:chExt cx="431800" cy="499745"/>
          </a:xfrm>
        </p:grpSpPr>
        <p:sp>
          <p:nvSpPr>
            <p:cNvPr id="8" name="object 8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98966" y="2631756"/>
            <a:ext cx="5105674" cy="2137479"/>
            <a:chOff x="1252423" y="2119629"/>
            <a:chExt cx="5822950" cy="243776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423" y="2119629"/>
              <a:ext cx="5822950" cy="303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2423" y="2424379"/>
              <a:ext cx="736739" cy="3035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2423" y="2729483"/>
              <a:ext cx="2699512" cy="3032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423" y="3034283"/>
              <a:ext cx="3142996" cy="3032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2423" y="3339083"/>
              <a:ext cx="2360676" cy="3032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2423" y="3643883"/>
              <a:ext cx="1545971" cy="3032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2423" y="3948633"/>
              <a:ext cx="2800604" cy="3035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41063" y="3948633"/>
              <a:ext cx="207263" cy="3035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44695" y="3948633"/>
              <a:ext cx="2800477" cy="3035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2423" y="4253737"/>
              <a:ext cx="730758" cy="3032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36612" y="2608593"/>
            <a:ext cx="100777" cy="1914251"/>
          </a:xfrm>
          <a:prstGeom prst="rect">
            <a:avLst/>
          </a:prstGeom>
        </p:spPr>
        <p:txBody>
          <a:bodyPr vert="horz" wrap="square" lIns="0" tIns="11693" rIns="0" bIns="0" rtlCol="0">
            <a:spAutoFit/>
          </a:bodyPr>
          <a:lstStyle/>
          <a:p>
            <a:pPr marL="11136">
              <a:spcBef>
                <a:spcPts val="92"/>
              </a:spcBef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>
              <a:spcBef>
                <a:spcPts val="88"/>
              </a:spcBef>
            </a:pP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47746" y="5037492"/>
            <a:ext cx="5262685" cy="533396"/>
            <a:chOff x="965911" y="4863338"/>
            <a:chExt cx="6002020" cy="608330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5911" y="4863338"/>
              <a:ext cx="6002020" cy="3032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5911" y="5168138"/>
              <a:ext cx="4146169" cy="303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3055" y="620995"/>
            <a:ext cx="4888529" cy="607447"/>
            <a:chOff x="2581020" y="770204"/>
            <a:chExt cx="5575300" cy="692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1020" y="770204"/>
              <a:ext cx="1813559" cy="692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3141" y="770204"/>
              <a:ext cx="2254885" cy="692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7581" y="770204"/>
              <a:ext cx="1848358" cy="6922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664" y="6907343"/>
            <a:ext cx="909144" cy="15901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41489" y="6667916"/>
            <a:ext cx="378610" cy="438186"/>
            <a:chOff x="484631" y="5952744"/>
            <a:chExt cx="431800" cy="499745"/>
          </a:xfrm>
        </p:grpSpPr>
        <p:sp>
          <p:nvSpPr>
            <p:cNvPr id="8" name="object 8"/>
            <p:cNvSpPr/>
            <p:nvPr/>
          </p:nvSpPr>
          <p:spPr>
            <a:xfrm>
              <a:off x="484631" y="5952744"/>
              <a:ext cx="391795" cy="499745"/>
            </a:xfrm>
            <a:custGeom>
              <a:avLst/>
              <a:gdLst/>
              <a:ahLst/>
              <a:cxnLst/>
              <a:rect l="l" t="t" r="r" b="b"/>
              <a:pathLst>
                <a:path w="391794" h="499745">
                  <a:moveTo>
                    <a:pt x="210934" y="0"/>
                  </a:moveTo>
                  <a:lnTo>
                    <a:pt x="158711" y="4521"/>
                  </a:lnTo>
                  <a:lnTo>
                    <a:pt x="114096" y="17729"/>
                  </a:lnTo>
                  <a:lnTo>
                    <a:pt x="76987" y="39077"/>
                  </a:lnTo>
                  <a:lnTo>
                    <a:pt x="47294" y="68046"/>
                  </a:lnTo>
                  <a:lnTo>
                    <a:pt x="24892" y="104089"/>
                  </a:lnTo>
                  <a:lnTo>
                    <a:pt x="9677" y="146684"/>
                  </a:lnTo>
                  <a:lnTo>
                    <a:pt x="1536" y="195287"/>
                  </a:lnTo>
                  <a:lnTo>
                    <a:pt x="0" y="230758"/>
                  </a:lnTo>
                  <a:lnTo>
                    <a:pt x="342" y="249046"/>
                  </a:lnTo>
                  <a:lnTo>
                    <a:pt x="5600" y="300939"/>
                  </a:lnTo>
                  <a:lnTo>
                    <a:pt x="17208" y="347979"/>
                  </a:lnTo>
                  <a:lnTo>
                    <a:pt x="35267" y="389648"/>
                  </a:lnTo>
                  <a:lnTo>
                    <a:pt x="59829" y="425411"/>
                  </a:lnTo>
                  <a:lnTo>
                    <a:pt x="90982" y="454774"/>
                  </a:lnTo>
                  <a:lnTo>
                    <a:pt x="128790" y="477202"/>
                  </a:lnTo>
                  <a:lnTo>
                    <a:pt x="173329" y="492175"/>
                  </a:lnTo>
                  <a:lnTo>
                    <a:pt x="224675" y="499186"/>
                  </a:lnTo>
                  <a:lnTo>
                    <a:pt x="243319" y="499668"/>
                  </a:lnTo>
                  <a:lnTo>
                    <a:pt x="260832" y="499300"/>
                  </a:lnTo>
                  <a:lnTo>
                    <a:pt x="309283" y="493814"/>
                  </a:lnTo>
                  <a:lnTo>
                    <a:pt x="355828" y="481926"/>
                  </a:lnTo>
                  <a:lnTo>
                    <a:pt x="388518" y="470560"/>
                  </a:lnTo>
                  <a:lnTo>
                    <a:pt x="388518" y="419379"/>
                  </a:lnTo>
                  <a:lnTo>
                    <a:pt x="370636" y="425500"/>
                  </a:lnTo>
                  <a:lnTo>
                    <a:pt x="352374" y="430504"/>
                  </a:lnTo>
                  <a:lnTo>
                    <a:pt x="333844" y="434263"/>
                  </a:lnTo>
                  <a:lnTo>
                    <a:pt x="315112" y="436625"/>
                  </a:lnTo>
                  <a:lnTo>
                    <a:pt x="296278" y="437438"/>
                  </a:lnTo>
                  <a:lnTo>
                    <a:pt x="279654" y="436460"/>
                  </a:lnTo>
                  <a:lnTo>
                    <a:pt x="235508" y="422821"/>
                  </a:lnTo>
                  <a:lnTo>
                    <a:pt x="199580" y="395706"/>
                  </a:lnTo>
                  <a:lnTo>
                    <a:pt x="171462" y="358482"/>
                  </a:lnTo>
                  <a:lnTo>
                    <a:pt x="150749" y="314502"/>
                  </a:lnTo>
                  <a:lnTo>
                    <a:pt x="137007" y="267106"/>
                  </a:lnTo>
                  <a:lnTo>
                    <a:pt x="129857" y="219646"/>
                  </a:lnTo>
                  <a:lnTo>
                    <a:pt x="128524" y="189636"/>
                  </a:lnTo>
                  <a:lnTo>
                    <a:pt x="128854" y="176707"/>
                  </a:lnTo>
                  <a:lnTo>
                    <a:pt x="134658" y="131292"/>
                  </a:lnTo>
                  <a:lnTo>
                    <a:pt x="150152" y="86118"/>
                  </a:lnTo>
                  <a:lnTo>
                    <a:pt x="178473" y="54368"/>
                  </a:lnTo>
                  <a:lnTo>
                    <a:pt x="206006" y="47167"/>
                  </a:lnTo>
                  <a:lnTo>
                    <a:pt x="222770" y="49326"/>
                  </a:lnTo>
                  <a:lnTo>
                    <a:pt x="253606" y="76479"/>
                  </a:lnTo>
                  <a:lnTo>
                    <a:pt x="263931" y="120942"/>
                  </a:lnTo>
                  <a:lnTo>
                    <a:pt x="264909" y="172592"/>
                  </a:lnTo>
                  <a:lnTo>
                    <a:pt x="391452" y="172592"/>
                  </a:lnTo>
                  <a:lnTo>
                    <a:pt x="389178" y="133375"/>
                  </a:lnTo>
                  <a:lnTo>
                    <a:pt x="377253" y="85077"/>
                  </a:lnTo>
                  <a:lnTo>
                    <a:pt x="355257" y="48590"/>
                  </a:lnTo>
                  <a:lnTo>
                    <a:pt x="323316" y="22948"/>
                  </a:lnTo>
                  <a:lnTo>
                    <a:pt x="281584" y="7213"/>
                  </a:lnTo>
                  <a:lnTo>
                    <a:pt x="230187" y="431"/>
                  </a:lnTo>
                  <a:lnTo>
                    <a:pt x="210934" y="0"/>
                  </a:lnTo>
                  <a:close/>
                </a:path>
              </a:pathLst>
            </a:custGeom>
            <a:solidFill>
              <a:srgbClr val="DB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943" y="6143244"/>
              <a:ext cx="220967" cy="2254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6612" y="2079877"/>
            <a:ext cx="100777" cy="3559573"/>
          </a:xfrm>
          <a:prstGeom prst="rect">
            <a:avLst/>
          </a:prstGeom>
        </p:spPr>
        <p:txBody>
          <a:bodyPr vert="horz" wrap="square" lIns="0" tIns="11693" rIns="0" bIns="0" rtlCol="0">
            <a:spAutoFit/>
          </a:bodyPr>
          <a:lstStyle/>
          <a:p>
            <a:pPr marL="11136">
              <a:spcBef>
                <a:spcPts val="92"/>
              </a:spcBef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>
              <a:spcBef>
                <a:spcPts val="83"/>
              </a:spcBef>
            </a:pPr>
            <a:endParaRPr sz="1754">
              <a:latin typeface="Arial"/>
              <a:cs typeface="Arial"/>
            </a:endParaRPr>
          </a:p>
          <a:p>
            <a:pPr marL="11136">
              <a:spcBef>
                <a:spcPts val="4"/>
              </a:spcBef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>
              <a:spcBef>
                <a:spcPts val="88"/>
              </a:spcBef>
            </a:pP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>
              <a:spcBef>
                <a:spcPts val="88"/>
              </a:spcBef>
            </a:pP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>
              <a:spcBef>
                <a:spcPts val="4"/>
              </a:spcBef>
            </a:pPr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  <a:p>
            <a:pPr marL="11136"/>
            <a:r>
              <a:rPr sz="1754" spc="-44" dirty="0">
                <a:latin typeface="Arial"/>
                <a:cs typeface="Arial"/>
              </a:rPr>
              <a:t>•</a:t>
            </a:r>
            <a:endParaRPr sz="1754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98966" y="2107047"/>
            <a:ext cx="9361143" cy="3473751"/>
            <a:chOff x="1252423" y="1521205"/>
            <a:chExt cx="10676255" cy="396176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423" y="1521205"/>
              <a:ext cx="5504434" cy="3032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2423" y="1826005"/>
              <a:ext cx="3863213" cy="3032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2423" y="2130501"/>
              <a:ext cx="6407023" cy="3035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423" y="2435986"/>
              <a:ext cx="1807337" cy="3032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2423" y="2740786"/>
              <a:ext cx="1989582" cy="3032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2423" y="3045586"/>
              <a:ext cx="6473825" cy="3032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2423" y="3350386"/>
              <a:ext cx="2927350" cy="3032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2423" y="3654882"/>
              <a:ext cx="2962021" cy="3035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2423" y="3960241"/>
              <a:ext cx="2592705" cy="3032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41419" y="3960241"/>
              <a:ext cx="207263" cy="3032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45051" y="3960241"/>
              <a:ext cx="426720" cy="3032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65091" y="3960241"/>
              <a:ext cx="1033526" cy="3032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90159" y="3960241"/>
              <a:ext cx="310896" cy="3032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52423" y="4265041"/>
              <a:ext cx="5359146" cy="3032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2423" y="4569841"/>
              <a:ext cx="6014085" cy="3032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52423" y="4874640"/>
              <a:ext cx="1783080" cy="3032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52423" y="5179136"/>
              <a:ext cx="5674487" cy="3035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22108" y="1612391"/>
              <a:ext cx="4206240" cy="3816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1F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61</Words>
  <Application>Microsoft Office PowerPoint</Application>
  <PresentationFormat>Personalizado</PresentationFormat>
  <Paragraphs>68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telemedicina mueve datos,  NO PACIENTES</dc:title>
  <dc:creator>Rejeki Lancar</dc:creator>
  <cp:lastModifiedBy>Usuario</cp:lastModifiedBy>
  <cp:revision>7</cp:revision>
  <dcterms:created xsi:type="dcterms:W3CDTF">2025-01-24T13:30:48Z</dcterms:created>
  <dcterms:modified xsi:type="dcterms:W3CDTF">2025-01-25T08:59:21Z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2024-04-12T00:00:00Z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2025-01-24T00:00:00Z</vt:filetime>
  </property>
  <property fmtid="{D5CDD505-2E9C-101B-9397-08002B2CF9AE}" pid="5" name="Producer">
    <vt:lpwstr>Microsoft® PowerPoint® para Microsoft 365</vt:lpwstr>
  </property>
</Properties>
</file>